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7"/>
  </p:notes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83" autoAdjust="0"/>
    <p:restoredTop sz="94605" autoAdjust="0"/>
  </p:normalViewPr>
  <p:slideViewPr>
    <p:cSldViewPr>
      <p:cViewPr varScale="1">
        <p:scale>
          <a:sx n="104" d="100"/>
          <a:sy n="104" d="100"/>
        </p:scale>
        <p:origin x="-4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2C4E-7F75-4EDB-89ED-01C375BA0C49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5E41-CF9E-4151-AA1F-68BBB24622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5E41-CF9E-4151-AA1F-68BBB24622B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slow" advClick="0"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499BA-3027-4C2B-B159-CF74A1A62626}" type="datetimeFigureOut">
              <a:rPr lang="ru-RU" smtClean="0"/>
              <a:pPr/>
              <a:t>18.04.2010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47DEAE-F175-4928-A8B6-0FA5426CA8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 advClick="0" advTm="5000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7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5011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143668" cy="228599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/>
            <a:r>
              <a:rPr lang="ru-RU" sz="2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Открытка к дню учителя от воспитанников Ахтубинской спецшколы-интерната с первоначальной лётной подготовкой имени П.О. Сухого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3714752"/>
            <a:ext cx="8229600" cy="27603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sz="1200" dirty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991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428784"/>
            <a:ext cx="671490" cy="642942"/>
          </a:xfrm>
        </p:spPr>
        <p:txBody>
          <a:bodyPr>
            <a:noAutofit/>
          </a:bodyPr>
          <a:lstStyle/>
          <a:p>
            <a:pPr lvl="0" algn="r"/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215074" y="0"/>
            <a:ext cx="2928926" cy="6858000"/>
          </a:xfrm>
        </p:spPr>
        <p:txBody>
          <a:bodyPr/>
          <a:lstStyle/>
          <a:p>
            <a:pPr lvl="0" algn="r"/>
            <a:r>
              <a:rPr lang="ru-RU" sz="1400" dirty="0" smtClean="0">
                <a:solidFill>
                  <a:srgbClr val="FF0000"/>
                </a:solidFill>
              </a:rPr>
              <a:t>«Если учитель имеет только любовь к делу, он будет хороший учитель. Если учитель имеет только любовь к ученикам, как отец, мать,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совершенный учитель...»</a:t>
            </a:r>
          </a:p>
          <a:p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Л. Н. Толстой</a:t>
            </a:r>
          </a:p>
          <a:p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  <p:pic>
        <p:nvPicPr>
          <p:cNvPr id="9" name="Содержимое 8" descr="ф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727431" y="274638"/>
            <a:ext cx="4793538" cy="6327775"/>
          </a:xfr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 rot="5400000" flipH="1">
            <a:off x="6495688" y="6495672"/>
            <a:ext cx="142852" cy="5818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6858016" y="142852"/>
            <a:ext cx="1524000" cy="4956048"/>
          </a:xfrm>
        </p:spPr>
        <p:txBody>
          <a:bodyPr>
            <a:normAutofit fontScale="47500" lnSpcReduction="2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Наша новая школа – это прежде всего Совершенный учитель! Учительство для него – это состояние души, которое зависит, по нашему мнению, от личных качеств, от степени любви педагога к детям, от понимания того, что самый «невыносимый» ученик в школе Вася нуждается  в его заботе и участливости, что и послушный Андрей. Думаем, даже  больше, потому что именно Васька обделен  родительской лаской и любовью... А в нашей школе обучаются 70 % воспитанников из неполных семей, 63% - опекунских </a:t>
            </a:r>
            <a:r>
              <a:rPr lang="ru-RU" sz="2200" dirty="0" err="1" smtClean="0">
                <a:solidFill>
                  <a:srgbClr val="FF0000"/>
                </a:solidFill>
              </a:rPr>
              <a:t>семей...Цифры</a:t>
            </a:r>
            <a:r>
              <a:rPr lang="ru-RU" sz="2200" dirty="0" smtClean="0">
                <a:solidFill>
                  <a:srgbClr val="FF0000"/>
                </a:solidFill>
              </a:rPr>
              <a:t> говорят сами за себя...</a:t>
            </a: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  <p:pic>
        <p:nvPicPr>
          <p:cNvPr id="7" name="Рисунок 6" descr="ф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7838" b="7838"/>
          <a:stretch>
            <a:fillRect/>
          </a:stretch>
        </p:blipFill>
        <p:spPr/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Наша  новая школа требует от Учителя постоянного самовоспитания. Он должен творить себя как личность, делать себя добрее, умнее, справедливее, чем есть сегодня... А мы, его верные ученики и последователи, будем всегда рядом, по мере возможности помогать быть Совершенным учителем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429652" y="6429396"/>
            <a:ext cx="304800" cy="304800"/>
          </a:xfrm>
          <a:prstGeom prst="rect">
            <a:avLst/>
          </a:prstGeom>
        </p:spPr>
      </p:pic>
      <p:pic>
        <p:nvPicPr>
          <p:cNvPr id="7" name="Содержимое 6" descr="ф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843861" y="1600200"/>
            <a:ext cx="6694278" cy="4873625"/>
          </a:xfrm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7496204" cy="213204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Учитель!!! Мы – будущие офицеры, преклоняем колено перед святым именем твоим!!! Проходят годы, история неумолимо движется вперед, одно поколение сменяет другое, но ты, Учитель, путеводной звездой ведешь человечество к знаниям, свету, добру! Являешься своеобразным блюстителем Закона нравственности в нашем обществе. Живи и благоденствуй, милый наш Учитель!!!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  <p:pic>
        <p:nvPicPr>
          <p:cNvPr id="8" name="Содержимое 7" descr="ф4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407323" y="1600200"/>
            <a:ext cx="3567353" cy="4873625"/>
          </a:xfrm>
        </p:spPr>
      </p:pic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299</Words>
  <Application>Microsoft Office PowerPoint</Application>
  <PresentationFormat>Экран (4:3)</PresentationFormat>
  <Paragraphs>8</Paragraphs>
  <Slides>5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Открытка к дню учителя от воспитанников Ахтубинской спецшколы-интерната с первоначальной лётной подготовкой имени П.О. Сухого.</vt:lpstr>
      <vt:lpstr>Слайд 2</vt:lpstr>
      <vt:lpstr>Слайд 3</vt:lpstr>
      <vt:lpstr>Наша  новая школа требует от Учителя постоянного самовоспитания. Он должен творить себя как личность, делать себя добрее, умнее, справедливее, чем есть сегодня... А мы, его верные ученики и последователи, будем всегда рядом, по мере возможности помогать быть Совершенным учителем.</vt:lpstr>
      <vt:lpstr>Учитель!!! Мы – будущие офицеры, преклоняем колено перед святым именем твоим!!! Проходят годы, история неумолимо движется вперед, одно поколение сменяет другое, но ты, Учитель, путеводной звездой ведешь человечество к знаниям, свету, добру! Являешься своеобразным блюстителем Закона нравственности в нашем обществе. Живи и благоденствуй, милый наш Учитель!!!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учитель</cp:lastModifiedBy>
  <cp:revision>36</cp:revision>
  <dcterms:created xsi:type="dcterms:W3CDTF">2010-04-18T05:42:04Z</dcterms:created>
  <dcterms:modified xsi:type="dcterms:W3CDTF">2010-04-18T11:34:55Z</dcterms:modified>
</cp:coreProperties>
</file>