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6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67587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588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58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A9B4BE51-6736-46DB-B12D-D13D0D81F179}" type="datetimeFigureOut">
              <a:rPr lang="ru-RU"/>
              <a:pPr/>
              <a:t>15.04.2010</a:t>
            </a:fld>
            <a:endParaRPr lang="ru-RU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7592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B8D04C-8472-45F8-B59C-B094CA1526C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759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EFB27-3289-444A-9D5D-0EABD4E398EE}" type="datetimeFigureOut">
              <a:rPr lang="ru-RU"/>
              <a:pPr/>
              <a:t>15.04.2010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E4B00-F5E0-4F1D-852C-83AD0B5541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E72F96-C246-4C0E-B7A4-BFE146AE4743}" type="datetimeFigureOut">
              <a:rPr lang="ru-RU"/>
              <a:pPr/>
              <a:t>15.04.2010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248B8-3736-4F77-8DF0-D8D71A9207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D401E1-1EBF-42FF-93DB-9BB8F2F2C99C}" type="datetimeFigureOut">
              <a:rPr lang="ru-RU"/>
              <a:pPr/>
              <a:t>15.04.2010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7B548-D80D-436E-BFAC-73E681CEBC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1881A1-DABE-4340-BBE0-EFAFC4F91DC3}" type="datetimeFigureOut">
              <a:rPr lang="ru-RU"/>
              <a:pPr/>
              <a:t>15.04.2010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85CC6-EB41-4822-9203-F95CA2111E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6F7856-B38E-4540-AEA4-D1CB1130093B}" type="datetimeFigureOut">
              <a:rPr lang="ru-RU"/>
              <a:pPr/>
              <a:t>15.04.2010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39BC6-68A8-4CFD-905E-C670DB1B73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C94D21-2626-4CC4-9C21-4E5E7A82FC5F}" type="datetimeFigureOut">
              <a:rPr lang="ru-RU"/>
              <a:pPr/>
              <a:t>15.04.2010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F870E-0AA7-4BCD-B3F6-F5042E2CD2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D61FF0-D348-4941-8FF3-F2658572674B}" type="datetimeFigureOut">
              <a:rPr lang="ru-RU"/>
              <a:pPr/>
              <a:t>15.04.2010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E9E88-BB05-429F-A03A-2C5F1FA88C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E76273-8AE1-4232-93D0-A68C7B89036F}" type="datetimeFigureOut">
              <a:rPr lang="ru-RU"/>
              <a:pPr/>
              <a:t>15.04.2010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2E604-415E-4B38-83D4-70AA57E3CF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95573D-7DFF-4964-80CC-2770C21FE099}" type="datetimeFigureOut">
              <a:rPr lang="ru-RU"/>
              <a:pPr/>
              <a:t>15.04.2010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05B56-019B-4AA3-9F93-C076415079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45B72F-E176-45CD-BA3C-999ECF6321B3}" type="datetimeFigureOut">
              <a:rPr lang="ru-RU"/>
              <a:pPr/>
              <a:t>15.04.2010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D715F-323B-4765-BD8B-98A3413686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66563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564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AAECDA0-2FD6-4BA0-A613-BD7FD4EA373A}" type="datetimeFigureOut">
              <a:rPr lang="ru-RU"/>
              <a:pPr/>
              <a:t>15.04.2010</a:t>
            </a:fld>
            <a:endParaRPr lang="ru-RU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656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AEBD8E7-8254-4324-92B2-5AD8D7369655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18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929190" y="428604"/>
            <a:ext cx="37862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Поздравляю с праздником учителя  музыки МОУ </a:t>
            </a:r>
            <a:r>
              <a:rPr lang="ru-RU" dirty="0" err="1" smtClean="0"/>
              <a:t>Отрадненской</a:t>
            </a:r>
            <a:r>
              <a:rPr lang="ru-RU" dirty="0" smtClean="0"/>
              <a:t> ООШ </a:t>
            </a:r>
            <a:r>
              <a:rPr lang="ru-RU" dirty="0" err="1" smtClean="0"/>
              <a:t>Кытмановского</a:t>
            </a:r>
            <a:r>
              <a:rPr lang="ru-RU" dirty="0" smtClean="0"/>
              <a:t> района Алтайского края</a:t>
            </a:r>
          </a:p>
          <a:p>
            <a:r>
              <a:rPr lang="ru-RU" dirty="0" err="1" smtClean="0"/>
              <a:t>Неудахину</a:t>
            </a:r>
            <a:r>
              <a:rPr lang="ru-RU" dirty="0" smtClean="0"/>
              <a:t>  Ирину Ильиничну!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Ученица 7 класса</a:t>
            </a:r>
          </a:p>
          <a:p>
            <a:r>
              <a:rPr lang="ru-RU" dirty="0" err="1" smtClean="0"/>
              <a:t>Лапынина</a:t>
            </a:r>
            <a:r>
              <a:rPr lang="ru-RU" dirty="0" smtClean="0"/>
              <a:t> Светлана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00166" y="2500306"/>
            <a:ext cx="2928958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С Днём Учителя! </a:t>
            </a:r>
            <a:endParaRPr lang="ru-RU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12</TotalTime>
  <Words>26</Words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Разрез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Школа</cp:lastModifiedBy>
  <cp:revision>5</cp:revision>
  <dcterms:modified xsi:type="dcterms:W3CDTF">2010-04-15T14:03:39Z</dcterms:modified>
</cp:coreProperties>
</file>