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Поздравляем с Днём Учителя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6" name="Содержимое 5" descr="UBILEI_4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5214974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6" name="Picture 2" descr="F:\site\images\01-08-09_09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714487"/>
            <a:ext cx="1714512" cy="2500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Поздравляем с Днём Учителя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Поздравляем с Днём Учителя</dc:title>
  <cp:lastModifiedBy>Школа</cp:lastModifiedBy>
  <cp:revision>2</cp:revision>
  <dcterms:modified xsi:type="dcterms:W3CDTF">2010-04-19T13:09:22Z</dcterms:modified>
</cp:coreProperties>
</file>