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3F302C3-BF48-483B-8A19-CFE60B02AEAE}" type="datetimeFigureOut">
              <a:rPr lang="ru-RU" smtClean="0"/>
              <a:t>13.04.2010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58735A-A939-4A61-9FDC-120C9EE2F2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5000">
    <p:diamond/>
  </p:transition>
  <p:txStyles>
    <p:titleStyle>
      <a:lvl1pPr marL="484188" indent="-484188" algn="l" rtl="0" eaLnBrk="1" fontAlgn="base" hangingPunct="1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1" fontAlgn="base" hangingPunct="1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14290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Самарская область, село Кинель – Черкассы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071679"/>
            <a:ext cx="68580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 мультимедиа проектов </a:t>
            </a:r>
          </a:p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«Наша новая школа»</a:t>
            </a:r>
          </a:p>
          <a:p>
            <a:pPr algn="ctr">
              <a:buFont typeface="Arial" charset="0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«Открытка к Дню Учителя»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5072074"/>
            <a:ext cx="4000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семья Артемьевых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Руководитель: Горячкина И.А.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6143644"/>
            <a:ext cx="782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2010г.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Владелец\Рабочий стол\открытка к дню учителя\Открытка Артемьевой последний копия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4876815" cy="635798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11">
  <a:themeElements>
    <a:clrScheme name="Другая 9">
      <a:dk1>
        <a:srgbClr val="AAAACA"/>
      </a:dk1>
      <a:lt1>
        <a:srgbClr val="FFFFFF"/>
      </a:lt1>
      <a:dk2>
        <a:srgbClr val="000099"/>
      </a:dk2>
      <a:lt2>
        <a:srgbClr val="FFFFFF"/>
      </a:lt2>
      <a:accent1>
        <a:srgbClr val="2A2AFD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Тема111</Template>
  <TotalTime>7</TotalTime>
  <Words>32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Тема111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</cp:revision>
  <dcterms:created xsi:type="dcterms:W3CDTF">2010-04-13T17:00:42Z</dcterms:created>
  <dcterms:modified xsi:type="dcterms:W3CDTF">2010-04-13T17:08:17Z</dcterms:modified>
</cp:coreProperties>
</file>