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91C4E0-B95E-4899-A14C-D4B1A61B1FE1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5021C7-7B1F-45B3-8DE5-493B3AC8D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4E0-B95E-4899-A14C-D4B1A61B1FE1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1C7-7B1F-45B3-8DE5-493B3AC8D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4E0-B95E-4899-A14C-D4B1A61B1FE1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1C7-7B1F-45B3-8DE5-493B3AC8D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91C4E0-B95E-4899-A14C-D4B1A61B1FE1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5021C7-7B1F-45B3-8DE5-493B3AC8D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91C4E0-B95E-4899-A14C-D4B1A61B1FE1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5021C7-7B1F-45B3-8DE5-493B3AC8D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4E0-B95E-4899-A14C-D4B1A61B1FE1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1C7-7B1F-45B3-8DE5-493B3AC8D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4E0-B95E-4899-A14C-D4B1A61B1FE1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1C7-7B1F-45B3-8DE5-493B3AC8D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91C4E0-B95E-4899-A14C-D4B1A61B1FE1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5021C7-7B1F-45B3-8DE5-493B3AC8D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C4E0-B95E-4899-A14C-D4B1A61B1FE1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21C7-7B1F-45B3-8DE5-493B3AC8D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91C4E0-B95E-4899-A14C-D4B1A61B1FE1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5021C7-7B1F-45B3-8DE5-493B3AC8D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91C4E0-B95E-4899-A14C-D4B1A61B1FE1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5021C7-7B1F-45B3-8DE5-493B3AC8D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91C4E0-B95E-4899-A14C-D4B1A61B1FE1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5021C7-7B1F-45B3-8DE5-493B3AC8D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Наша новая школа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Мультимедиа проект команды  «Бригантина»</a:t>
            </a:r>
          </a:p>
          <a:p>
            <a:r>
              <a:rPr lang="ru-RU" dirty="0" smtClean="0"/>
              <a:t>Ст. Медвёдовская</a:t>
            </a:r>
            <a:endParaRPr lang="ru-RU" dirty="0"/>
          </a:p>
        </p:txBody>
      </p:sp>
      <p:pic>
        <p:nvPicPr>
          <p:cNvPr id="4" name="Рисунок 3" descr="наша новая школ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000108"/>
            <a:ext cx="2286016" cy="2286016"/>
          </a:xfrm>
          <a:prstGeom prst="rect">
            <a:avLst/>
          </a:prstGeom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57166"/>
            <a:ext cx="2292096" cy="1725168"/>
          </a:xfrm>
          <a:prstGeom prst="rect">
            <a:avLst/>
          </a:prstGeom>
        </p:spPr>
      </p:pic>
      <p:pic>
        <p:nvPicPr>
          <p:cNvPr id="6" name="Рисунок 5" descr="Год учител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857364"/>
            <a:ext cx="1571636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«наша новая школа», на наш взгляд?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Новейшие технологии и старые, как мир, добрые человеческие отношения</a:t>
            </a:r>
            <a:endParaRPr lang="ru-RU" dirty="0"/>
          </a:p>
        </p:txBody>
      </p:sp>
      <p:pic>
        <p:nvPicPr>
          <p:cNvPr id="5" name="Рисунок 4" descr="DSC04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643182"/>
            <a:ext cx="3929058" cy="261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4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5000628" cy="3333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714396"/>
          </a:xfrm>
        </p:spPr>
        <p:txBody>
          <a:bodyPr>
            <a:normAutofit/>
          </a:bodyPr>
          <a:lstStyle/>
          <a:p>
            <a:r>
              <a:rPr lang="ru-RU" dirty="0" smtClean="0"/>
              <a:t>Как сделать обучение </a:t>
            </a:r>
            <a:r>
              <a:rPr lang="ru-RU" dirty="0" smtClean="0"/>
              <a:t>интереснее?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Ученик: интересно изучать </a:t>
            </a:r>
            <a:r>
              <a:rPr lang="ru-RU" sz="2000" dirty="0" smtClean="0">
                <a:solidFill>
                  <a:srgbClr val="FF0000"/>
                </a:solidFill>
              </a:rPr>
              <a:t>то</a:t>
            </a:r>
            <a:r>
              <a:rPr lang="ru-RU" sz="2000" dirty="0" smtClean="0"/>
              <a:t>, что хочу я –</a:t>
            </a:r>
          </a:p>
          <a:p>
            <a:r>
              <a:rPr lang="ru-RU" sz="2000" dirty="0" smtClean="0"/>
              <a:t> но я не всегда хочу то, что </a:t>
            </a:r>
            <a:r>
              <a:rPr lang="ru-RU" sz="2000" dirty="0" smtClean="0">
                <a:solidFill>
                  <a:srgbClr val="FF0000"/>
                </a:solidFill>
              </a:rPr>
              <a:t>надо</a:t>
            </a:r>
            <a:r>
              <a:rPr lang="ru-RU" sz="2000" dirty="0" smtClean="0"/>
              <a:t> – значит,</a:t>
            </a:r>
          </a:p>
          <a:p>
            <a:r>
              <a:rPr lang="ru-RU" sz="2000" dirty="0" smtClean="0"/>
              <a:t> нужно </a:t>
            </a:r>
            <a:r>
              <a:rPr lang="ru-RU" sz="2000" dirty="0" smtClean="0">
                <a:solidFill>
                  <a:srgbClr val="FF0000"/>
                </a:solidFill>
              </a:rPr>
              <a:t>понять</a:t>
            </a:r>
            <a:r>
              <a:rPr lang="ru-RU" sz="2000" dirty="0" smtClean="0"/>
              <a:t>, что мне надо больше всего</a:t>
            </a:r>
          </a:p>
          <a:p>
            <a:r>
              <a:rPr lang="ru-RU" sz="2000" dirty="0" smtClean="0"/>
              <a:t> и найти в нём интересное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Учитель: интересно изучать </a:t>
            </a:r>
            <a:r>
              <a:rPr lang="ru-RU" sz="2000" dirty="0" smtClean="0">
                <a:solidFill>
                  <a:srgbClr val="FF0000"/>
                </a:solidFill>
              </a:rPr>
              <a:t>то</a:t>
            </a:r>
            <a:r>
              <a:rPr lang="ru-RU" sz="2000" dirty="0" smtClean="0"/>
              <a:t>, что увлекает и</a:t>
            </a:r>
          </a:p>
          <a:p>
            <a:r>
              <a:rPr lang="ru-RU" sz="2000" dirty="0" smtClean="0"/>
              <a:t> развивает детей – но я должен реализовать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Программу</a:t>
            </a:r>
            <a:r>
              <a:rPr lang="ru-RU" sz="2000" dirty="0" smtClean="0"/>
              <a:t> – значит, нужно расставлять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акценты</a:t>
            </a:r>
            <a:r>
              <a:rPr lang="ru-RU" sz="2000" dirty="0" smtClean="0"/>
              <a:t> на том, что имеет </a:t>
            </a:r>
            <a:r>
              <a:rPr lang="ru-RU" sz="2000" dirty="0" smtClean="0">
                <a:solidFill>
                  <a:srgbClr val="FF0000"/>
                </a:solidFill>
              </a:rPr>
              <a:t>практическую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направленность и приглашать учеников </a:t>
            </a:r>
          </a:p>
          <a:p>
            <a:r>
              <a:rPr lang="ru-RU" sz="2000" dirty="0" smtClean="0"/>
              <a:t>в союзники</a:t>
            </a:r>
            <a:endParaRPr lang="ru-RU" sz="2000" dirty="0"/>
          </a:p>
        </p:txBody>
      </p:sp>
      <p:pic>
        <p:nvPicPr>
          <p:cNvPr id="5" name="Рисунок 4" descr="coll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071942"/>
            <a:ext cx="2643206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сентя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285860"/>
            <a:ext cx="2571768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/>
              <a:t>Как сделать школу – лучше?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43956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Всем миром!</a:t>
            </a:r>
          </a:p>
          <a:p>
            <a:r>
              <a:rPr lang="ru-RU" sz="1800" dirty="0" smtClean="0"/>
              <a:t>Только заинтересованным</a:t>
            </a:r>
          </a:p>
          <a:p>
            <a:pPr>
              <a:buNone/>
            </a:pPr>
            <a:r>
              <a:rPr lang="ru-RU" sz="1800" dirty="0" smtClean="0"/>
              <a:t> участием каждого, кто имеет</a:t>
            </a:r>
          </a:p>
          <a:p>
            <a:pPr>
              <a:buNone/>
            </a:pPr>
            <a:r>
              <a:rPr lang="ru-RU" sz="1800" dirty="0" smtClean="0"/>
              <a:t> отношение к школе!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Микроклимат в школе</a:t>
            </a:r>
          </a:p>
          <a:p>
            <a:pPr>
              <a:buNone/>
            </a:pPr>
            <a:r>
              <a:rPr lang="ru-RU" sz="1800" dirty="0" smtClean="0"/>
              <a:t> создаёт каждый работник,</a:t>
            </a:r>
          </a:p>
          <a:p>
            <a:pPr>
              <a:buNone/>
            </a:pPr>
            <a:r>
              <a:rPr lang="ru-RU" sz="1800" dirty="0" smtClean="0"/>
              <a:t> начиная с директора и</a:t>
            </a:r>
          </a:p>
          <a:p>
            <a:pPr>
              <a:buNone/>
            </a:pPr>
            <a:r>
              <a:rPr lang="ru-RU" sz="1800" dirty="0" smtClean="0"/>
              <a:t> заканчивая ночным стороже</a:t>
            </a:r>
            <a:r>
              <a:rPr lang="ru-RU" sz="2000" dirty="0" smtClean="0"/>
              <a:t>м</a:t>
            </a:r>
            <a:endParaRPr lang="ru-RU" sz="2000" dirty="0"/>
          </a:p>
        </p:txBody>
      </p:sp>
      <p:pic>
        <p:nvPicPr>
          <p:cNvPr id="6" name="Рисунок 5" descr="11А дети детя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214422"/>
            <a:ext cx="5000636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01122" cy="868346"/>
          </a:xfrm>
        </p:spPr>
        <p:txBody>
          <a:bodyPr>
            <a:normAutofit/>
          </a:bodyPr>
          <a:lstStyle/>
          <a:p>
            <a:r>
              <a:rPr lang="ru-RU" dirty="0" smtClean="0"/>
              <a:t>Как сделать </a:t>
            </a:r>
            <a:r>
              <a:rPr lang="ru-RU" dirty="0" smtClean="0"/>
              <a:t>образование качественнее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Позиция учителя:</a:t>
            </a:r>
          </a:p>
          <a:p>
            <a:r>
              <a:rPr lang="ru-RU" sz="2000" dirty="0" smtClean="0"/>
              <a:t>Использовать мотивационные механизмы качества</a:t>
            </a:r>
          </a:p>
          <a:p>
            <a:r>
              <a:rPr lang="ru-RU" sz="2000" dirty="0" smtClean="0"/>
              <a:t>Не загружать бумажной работой – дать работать с детьми!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Позиция ученика:</a:t>
            </a:r>
          </a:p>
          <a:p>
            <a:r>
              <a:rPr lang="ru-RU" sz="2000" dirty="0" smtClean="0"/>
              <a:t>Ближе к реальной жизни!</a:t>
            </a:r>
          </a:p>
          <a:p>
            <a:r>
              <a:rPr lang="ru-RU" sz="2000" dirty="0" smtClean="0"/>
              <a:t>Я всё должен попробовать сделать своими руками в стенах школы!</a:t>
            </a:r>
            <a:endParaRPr lang="ru-RU" sz="2000" dirty="0"/>
          </a:p>
        </p:txBody>
      </p:sp>
      <p:pic>
        <p:nvPicPr>
          <p:cNvPr id="6" name="Рисунок 5" descr="DSC01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929066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DSC01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68420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285750" y="1285875"/>
            <a:ext cx="8858250" cy="63976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Учить </a:t>
            </a:r>
            <a:r>
              <a:rPr lang="ru-RU" b="1" dirty="0" smtClean="0"/>
              <a:t>плавать в море информации с 1 класса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928688" cy="76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Как сделать школу центром творчества и информации?</a:t>
            </a:r>
            <a:endParaRPr lang="ru-RU" dirty="0"/>
          </a:p>
        </p:txBody>
      </p:sp>
      <p:pic>
        <p:nvPicPr>
          <p:cNvPr id="15" name="Рисунок 14" descr="шефы 5А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946662"/>
            <a:ext cx="2143140" cy="1607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КЛАСС 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928802"/>
            <a:ext cx="2285982" cy="1714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14282" y="571501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Участвуем в </a:t>
            </a:r>
            <a:r>
              <a:rPr lang="ru-RU" dirty="0" err="1" smtClean="0"/>
              <a:t>Интернет-проектах</a:t>
            </a:r>
            <a:r>
              <a:rPr lang="ru-RU" dirty="0" smtClean="0"/>
              <a:t> ЭМУ, «Эрудиты планеты»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29058" y="6000768"/>
            <a:ext cx="474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Четыре </a:t>
            </a:r>
            <a:r>
              <a:rPr lang="en-US" dirty="0" smtClean="0"/>
              <a:t>IT</a:t>
            </a:r>
            <a:r>
              <a:rPr lang="ru-RU" dirty="0" smtClean="0"/>
              <a:t>-класса обучаются по программе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НОУ </a:t>
            </a:r>
            <a:r>
              <a:rPr lang="ru-RU" dirty="0" smtClean="0"/>
              <a:t>«ВИРТ» </a:t>
            </a:r>
            <a:r>
              <a:rPr lang="ru-RU" dirty="0" smtClean="0"/>
              <a:t>  «</a:t>
            </a:r>
            <a:r>
              <a:rPr lang="ru-RU" dirty="0" smtClean="0"/>
              <a:t>Школьный университет»</a:t>
            </a:r>
            <a:endParaRPr lang="ru-RU" dirty="0"/>
          </a:p>
        </p:txBody>
      </p:sp>
      <p:pic>
        <p:nvPicPr>
          <p:cNvPr id="21" name="Рисунок 20" descr="IT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2446704"/>
            <a:ext cx="1785950" cy="133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DSC038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4143380"/>
            <a:ext cx="2000264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DSC039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36512" y="4429132"/>
            <a:ext cx="2035984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DSC026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3571876"/>
            <a:ext cx="2000232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DSC026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14480" y="4286256"/>
            <a:ext cx="2214578" cy="166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дела – творчески – а иначе зачем?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Сотрудничать с Центрами творчества</a:t>
            </a:r>
          </a:p>
          <a:p>
            <a:r>
              <a:rPr lang="ru-RU" dirty="0" smtClean="0"/>
              <a:t>Развивать культурные традиции школы</a:t>
            </a:r>
          </a:p>
          <a:p>
            <a:r>
              <a:rPr lang="ru-RU" dirty="0" smtClean="0"/>
              <a:t>Удивлять!</a:t>
            </a:r>
          </a:p>
          <a:p>
            <a:endParaRPr lang="ru-RU" dirty="0"/>
          </a:p>
        </p:txBody>
      </p:sp>
      <p:pic>
        <p:nvPicPr>
          <p:cNvPr id="9" name="Рисунок 8" descr="DSC00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857628"/>
            <a:ext cx="295277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 descr="DSC00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786058"/>
            <a:ext cx="3119427" cy="2339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DSC00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5072074"/>
            <a:ext cx="2000230" cy="1500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DSC028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2643182"/>
            <a:ext cx="2190733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Каким должен быть урок, с которого не хочется уходить?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Урок </a:t>
            </a:r>
            <a:r>
              <a:rPr lang="ru-RU" dirty="0" smtClean="0"/>
              <a:t>контроля старшими учениками!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каждого такая работа, что звонка не замечаешь!</a:t>
            </a:r>
          </a:p>
          <a:p>
            <a:endParaRPr lang="ru-RU" dirty="0"/>
          </a:p>
        </p:txBody>
      </p:sp>
      <p:pic>
        <p:nvPicPr>
          <p:cNvPr id="11" name="Рисунок 10" descr="Изображение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428868"/>
            <a:ext cx="3251200" cy="2438400"/>
          </a:xfrm>
          <a:prstGeom prst="rect">
            <a:avLst/>
          </a:prstGeom>
        </p:spPr>
      </p:pic>
      <p:pic>
        <p:nvPicPr>
          <p:cNvPr id="13" name="Рисунок 12" descr="DSC04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357430"/>
            <a:ext cx="3929058" cy="26193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2910" y="507207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Зачёт у 5 «А» принимают семиклассники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86380" y="5214950"/>
            <a:ext cx="309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русского языка в 9 «А» –</a:t>
            </a:r>
          </a:p>
          <a:p>
            <a:r>
              <a:rPr lang="ru-RU" dirty="0" smtClean="0"/>
              <a:t> готовимся к экзамену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543800" cy="8445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>Какие способы оценки знаний, умений и способностей ученика мы предлагаем?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Творческий зачёт после изучения темы, например «Путешествие в </a:t>
            </a:r>
            <a:r>
              <a:rPr lang="ru-RU" dirty="0" err="1" smtClean="0"/>
              <a:t>Глаголию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У каждого – маршрутный лист, на станциях – старшеклассники-контролёры: дают задания, проверяют, оценивают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Тесты создают сами учителя после прохождения материала</a:t>
            </a:r>
          </a:p>
          <a:p>
            <a:r>
              <a:rPr lang="ru-RU" dirty="0" smtClean="0"/>
              <a:t>Проходя компьютерное тестирование в компьютерном классе в течение урока и после занятий, на сайте школы каждый ученик получает оценку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Системные = сюжетные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Программа «</a:t>
            </a:r>
            <a:r>
              <a:rPr lang="en-US" dirty="0" smtClean="0"/>
              <a:t>MY test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</TotalTime>
  <Words>362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Наша новая школа</vt:lpstr>
      <vt:lpstr>Что такое «наша новая школа», на наш взгляд?</vt:lpstr>
      <vt:lpstr>Как сделать обучение интереснее?</vt:lpstr>
      <vt:lpstr>Как сделать школу – лучше?</vt:lpstr>
      <vt:lpstr>Как сделать образование качественнее?</vt:lpstr>
      <vt:lpstr>Как сделать школу центром творчества и информации?</vt:lpstr>
      <vt:lpstr>Все дела – творчески – а иначе зачем?</vt:lpstr>
      <vt:lpstr>Каким должен быть урок, с которого не хочется уходить?</vt:lpstr>
      <vt:lpstr> Какие способы оценки знаний, умений и способностей ученика мы предлагаем?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новая школа</dc:title>
  <dc:creator>USER</dc:creator>
  <cp:lastModifiedBy>USER</cp:lastModifiedBy>
  <cp:revision>25</cp:revision>
  <dcterms:created xsi:type="dcterms:W3CDTF">2010-04-23T07:28:12Z</dcterms:created>
  <dcterms:modified xsi:type="dcterms:W3CDTF">2010-04-23T11:16:56Z</dcterms:modified>
</cp:coreProperties>
</file>