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 advTm="15000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&#1044;&#1080;&#1044;&#1102;&#1051;&#1103;\didiulya_-_&#1073;&#1077;&#1079;&#1076;&#1085;&#1072;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594600" cy="2743200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chemeClr val="accent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«ЭТО НАША С ТОБОЮ СУДЬБА, </a:t>
            </a:r>
          </a:p>
          <a:p>
            <a:pPr>
              <a:defRPr/>
            </a:pPr>
            <a:r>
              <a:rPr lang="ru-RU" sz="3200" i="1" dirty="0" smtClean="0">
                <a:solidFill>
                  <a:schemeClr val="accent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ЭТО НАША С ТОБОЙ БИОГРАФИЯ.»</a:t>
            </a:r>
            <a:endParaRPr lang="ru-RU" sz="3200" i="1" dirty="0" smtClean="0">
              <a:solidFill>
                <a:schemeClr val="accent3"/>
              </a:solidFill>
            </a:endParaRPr>
          </a:p>
          <a:p>
            <a:pPr>
              <a:defRPr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Учительские династии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нашей школы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6192838" cy="91440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МОУ Отрадненская ООШ</a:t>
            </a:r>
            <a:endParaRPr lang="ru-RU" sz="2400" dirty="0"/>
          </a:p>
        </p:txBody>
      </p:sp>
      <p:pic>
        <p:nvPicPr>
          <p:cNvPr id="5" name="didiulya_-_безд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D:\Documents and Settings\All Users\Документы\лариса\фотографии\Лариса Валерьевна\Фото\1 023.jpg"/>
          <p:cNvPicPr>
            <a:picLocks noChangeAspect="1" noChangeArrowheads="1"/>
          </p:cNvPicPr>
          <p:nvPr/>
        </p:nvPicPr>
        <p:blipFill>
          <a:blip r:embed="rId2"/>
          <a:srcRect r="27274"/>
          <a:stretch>
            <a:fillRect/>
          </a:stretch>
        </p:blipFill>
        <p:spPr bwMode="auto">
          <a:xfrm>
            <a:off x="2285984" y="428604"/>
            <a:ext cx="4529143" cy="4151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3">
                <a:lumMod val="50000"/>
                <a:alpha val="60000"/>
              </a:schemeClr>
            </a:glow>
            <a:reflection blurRad="12700" stA="38000" endPos="28000" dist="5000" dir="5400000" sy="-100000" algn="bl" rotWithShape="0"/>
          </a:effectLst>
          <a:scene3d>
            <a:camera prst="obliqueTopRight"/>
            <a:lightRig rig="threePt" dir="t"/>
          </a:scene3d>
        </p:spPr>
      </p:pic>
      <p:sp>
        <p:nvSpPr>
          <p:cNvPr id="5" name="Прямоугольник 4"/>
          <p:cNvSpPr/>
          <p:nvPr/>
        </p:nvSpPr>
        <p:spPr>
          <a:xfrm>
            <a:off x="500034" y="4857760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Династия учителей русского языка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литературы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\Рабочий стол\школьные фото\SP_A0089.jpg"/>
          <p:cNvPicPr>
            <a:picLocks noChangeAspect="1" noChangeArrowheads="1"/>
          </p:cNvPicPr>
          <p:nvPr/>
        </p:nvPicPr>
        <p:blipFill>
          <a:blip r:embed="rId2"/>
          <a:srcRect l="17646" t="9015" r="25368" b="22475"/>
          <a:stretch>
            <a:fillRect/>
          </a:stretch>
        </p:blipFill>
        <p:spPr bwMode="auto">
          <a:xfrm>
            <a:off x="500034" y="428604"/>
            <a:ext cx="3214710" cy="3940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282" y="4429132"/>
            <a:ext cx="3786214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Чаренцова</a:t>
            </a:r>
            <a:endParaRPr lang="ru-RU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Елена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Михайловна</a:t>
            </a:r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26" y="500042"/>
            <a:ext cx="5214974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cap="none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Профессию учителя выбрала не случайно. В детстве очень любила играть  «в школу», учить своих друзей читать и писать. Примером для нее была учительница русского языка и литературы </a:t>
            </a:r>
            <a:r>
              <a:rPr lang="ru-RU" sz="2000" b="1" cap="none" spc="50" dirty="0" err="1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Хазова</a:t>
            </a:r>
            <a:r>
              <a:rPr lang="ru-RU" sz="2000" b="1" cap="none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Надежда Алексеевна. То , как она читала стихотворения, навсегда оставило отпечаток в душе ученицы. Она пошла по ее стопам и не разу об этом не пожалела. </a:t>
            </a:r>
          </a:p>
          <a:p>
            <a:r>
              <a:rPr lang="ru-RU" sz="20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Елена Михайловна закончила </a:t>
            </a:r>
            <a:r>
              <a:rPr lang="ru-RU" sz="2000" b="1" spc="50" dirty="0" err="1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Бийский</a:t>
            </a:r>
            <a:r>
              <a:rPr lang="ru-RU" sz="20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педагогический институт, почти 40 лет отработала в школе, обучая детей грамоте.</a:t>
            </a:r>
          </a:p>
          <a:p>
            <a:r>
              <a:rPr lang="ru-RU" sz="2000" b="1" cap="none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свой труд неоднократно награждалась Почётными грамотами краевого и районного комитетов по образованию.</a:t>
            </a:r>
          </a:p>
          <a:p>
            <a:endParaRPr lang="ru-RU" sz="1600" b="1" cap="none" spc="5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\Рабочий стол\школьные фото\БОГОМОЛОВА Л.В..JPG"/>
          <p:cNvPicPr>
            <a:picLocks noChangeAspect="1" noChangeArrowheads="1"/>
          </p:cNvPicPr>
          <p:nvPr/>
        </p:nvPicPr>
        <p:blipFill>
          <a:blip r:embed="rId2"/>
          <a:srcRect l="16160" t="5585" r="5230"/>
          <a:stretch>
            <a:fillRect/>
          </a:stretch>
        </p:blipFill>
        <p:spPr bwMode="auto">
          <a:xfrm>
            <a:off x="857224" y="428604"/>
            <a:ext cx="3214710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00100" y="4357694"/>
            <a:ext cx="28897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Богомолова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Лариса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Валерьевна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71480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Лариса Валерьевна пошла по стопам своей мамы и, закончив </a:t>
            </a:r>
            <a:r>
              <a:rPr lang="ru-RU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Барнаульский</a:t>
            </a: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педагогический институт стала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учителем русского языка и литературы. Лариса Валерьевна очень активный человек, принимает участие в различных конкурсах и привлекает к этому своих учеников. Два года подряд ученица Ларисы Валерьевны Богомолова Настя побеждает среди учащихся района в международном конкурсе«Русский медвежонок».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 2010 году  Лариса Валерьевна со своими ученицами заняли  1 место в районном конкурсе «Эврика».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 2009 году её ученик  Федосеев Кирилл, участвуя в районном конкурсе инновационных проектов , занял 3 место по русскому языку.</a:t>
            </a:r>
          </a:p>
          <a:p>
            <a:endParaRPr lang="ru-RU" dirty="0"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5715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Лариса Валерьевна имеет Почётную грамоту Комитета по  образованию Алтайского края . 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7070451" cy="476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71538" y="5357826"/>
            <a:ext cx="70723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Династия </a:t>
            </a:r>
            <a:r>
              <a:rPr lang="ru-RU" sz="40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Неудахиных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ru-RU" sz="40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Носковых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ru-RU" sz="4000" b="1" cap="none" spc="0" dirty="0">
              <a:ln/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 l="30311" t="10490" r="35336" b="23576"/>
          <a:stretch>
            <a:fillRect/>
          </a:stretch>
        </p:blipFill>
        <p:spPr bwMode="auto">
          <a:xfrm>
            <a:off x="571472" y="285728"/>
            <a:ext cx="2980913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857620" y="357166"/>
            <a:ext cx="50006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Декабрьским утром 1943 года ученица десятого класса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Носкова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Полина Александровна пришла в свою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Кипринскую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школу. Ее пригласил к себе директор. Поскольку в школе училось шестьсот человек, а учительский состав был в основном из мужчин, которых забирали на фронт, учителей не хватало, и директор дал ей на обучение два параллельных восьмых класса. Она, будучи отличницей, вела у них алгебру, геометрию и физику. Пришло время сдавать экзамены, параллельно учась и ведя уроки, но она справилась и получила аттестат отличника. Проработав десять лет Полина Александровна заболела и снова начала работать после длительного перерыва в десятилетие. Сначала она вела физику, а потом уроки в начальных классах, в 1976 году пошла на пенсию.  За хорошую работу награждена «Медалью за трудовую доблесть Великой Отечественной войны» и различными грамотами.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14818"/>
            <a:ext cx="3857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Носкова</a:t>
            </a:r>
            <a:endParaRPr lang="ru-RU" sz="3600" b="1" cap="none" spc="0" dirty="0" smtClean="0">
              <a:ln/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Полина</a:t>
            </a:r>
          </a:p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Александровна </a:t>
            </a:r>
            <a:endParaRPr lang="ru-RU" sz="3600" b="1" cap="none" spc="0" dirty="0">
              <a:ln/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 r="69032" b="36244"/>
          <a:stretch>
            <a:fillRect/>
          </a:stretch>
        </p:blipFill>
        <p:spPr bwMode="auto">
          <a:xfrm>
            <a:off x="642910" y="357166"/>
            <a:ext cx="2786082" cy="3614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643306" y="285728"/>
            <a:ext cx="514353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</a:rPr>
              <a:t>Неудахина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</a:rPr>
              <a:t>Носкова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)Надежда Григорьевна, окончив училище по специальности – учитель начальных классов, приехала по распределению в село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</a:rPr>
              <a:t>Усково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в 1968 году, а через три года начала работать в селе Отрадном. Ей понравились местные красоты и она выйдя замуж осталась здесь работать на всю жизнь. За хорошую работу награждена районными, краевыми и министерской грамотами, отличник народного  Трудовой стаж тридцать восемь лет.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143380"/>
            <a:ext cx="32861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Неудахина</a:t>
            </a:r>
            <a:r>
              <a:rPr lang="ru-RU" sz="36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Надежда </a:t>
            </a:r>
          </a:p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Григорьевна</a:t>
            </a:r>
            <a:endParaRPr lang="ru-RU" sz="3600" b="1" cap="none" spc="0" dirty="0">
              <a:ln/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1\Рабочий стол\школьные фото\P1010491.jpg"/>
          <p:cNvPicPr>
            <a:picLocks noChangeAspect="1" noChangeArrowheads="1"/>
          </p:cNvPicPr>
          <p:nvPr/>
        </p:nvPicPr>
        <p:blipFill>
          <a:blip r:embed="rId2" cstate="print"/>
          <a:srcRect l="7187" r="12192"/>
          <a:stretch>
            <a:fillRect/>
          </a:stretch>
        </p:blipFill>
        <p:spPr bwMode="auto">
          <a:xfrm>
            <a:off x="500034" y="428604"/>
            <a:ext cx="3143272" cy="3686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929058" y="428604"/>
            <a:ext cx="48577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Ирина Ильинична в 1988 году окончила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Семено-Красиловскую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 СОШ и начала работать в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Отрадненской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 СОШ учителем ИЗО. В 1989 она поступила на учебу в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Барнаульское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 педагогическое училище № 1. В 1991 году после его окончания вернулась в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Отрадненскую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 СОШ учителем начальных классов. 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Стремиться внедрять инновационные методы и формы работы. Благодаря её усилиям, в нашей школе состоялся Проект «ЭМУ».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За хорошую работу награждена грамотой районного комитета по образованию, грамотой краевого комитета по образованию и грамотой Министерства по образованию и науки РФ. Трудовой стаж более двадцать одного года.</a:t>
            </a:r>
            <a:endParaRPr lang="ru-RU" sz="2000" dirty="0">
              <a:solidFill>
                <a:schemeClr val="bg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14818"/>
            <a:ext cx="29356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Неудахина</a:t>
            </a:r>
            <a:endParaRPr lang="ru-RU" sz="3600" b="1" cap="none" spc="0" dirty="0" smtClean="0">
              <a:ln/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Ирина</a:t>
            </a:r>
          </a:p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Ильинична </a:t>
            </a:r>
            <a:endParaRPr lang="ru-RU" sz="3600" b="1" cap="none" spc="0" dirty="0">
              <a:ln/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</TotalTime>
  <Words>553</Words>
  <PresentationFormat>Экран (4:3)</PresentationFormat>
  <Paragraphs>37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МОУ Отрадненская ООШ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18</cp:revision>
  <dcterms:modified xsi:type="dcterms:W3CDTF">2010-04-19T03:39:10Z</dcterms:modified>
</cp:coreProperties>
</file>