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69" r:id="rId3"/>
    <p:sldId id="267" r:id="rId4"/>
    <p:sldId id="261" r:id="rId5"/>
    <p:sldId id="263" r:id="rId6"/>
    <p:sldId id="262" r:id="rId7"/>
    <p:sldId id="265" r:id="rId8"/>
    <p:sldId id="268" r:id="rId9"/>
    <p:sldId id="256" r:id="rId10"/>
    <p:sldId id="259" r:id="rId11"/>
    <p:sldId id="26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728" autoAdjust="0"/>
  </p:normalViewPr>
  <p:slideViewPr>
    <p:cSldViewPr>
      <p:cViewPr varScale="1">
        <p:scale>
          <a:sx n="89" d="100"/>
          <a:sy n="89" d="100"/>
        </p:scale>
        <p:origin x="-11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925B-C659-4716-95EB-5BFC4190C451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B0767-8494-4A99-84D1-0D87821096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B0767-8494-4A99-84D1-0D878210964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3AD5-181E-49AC-A47C-6B70CA104E8E}" type="datetimeFigureOut">
              <a:rPr lang="ru-RU" smtClean="0"/>
              <a:pPr/>
              <a:t>25.04.2010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95C8-4DE0-46DD-B795-951A5F4DF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857356" y="214290"/>
            <a:ext cx="5040932" cy="923330"/>
          </a:xfrm>
          <a:custGeom>
            <a:avLst/>
            <a:gdLst>
              <a:gd name="connsiteX0" fmla="*/ 0 w 5040932"/>
              <a:gd name="connsiteY0" fmla="*/ 0 h 923330"/>
              <a:gd name="connsiteX1" fmla="*/ 5040932 w 5040932"/>
              <a:gd name="connsiteY1" fmla="*/ 0 h 923330"/>
              <a:gd name="connsiteX2" fmla="*/ 5040932 w 5040932"/>
              <a:gd name="connsiteY2" fmla="*/ 923330 h 923330"/>
              <a:gd name="connsiteX3" fmla="*/ 0 w 5040932"/>
              <a:gd name="connsiteY3" fmla="*/ 923330 h 923330"/>
              <a:gd name="connsiteX4" fmla="*/ 0 w 5040932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32" h="923330">
                <a:moveTo>
                  <a:pt x="0" y="0"/>
                </a:moveTo>
                <a:lnTo>
                  <a:pt x="5040932" y="0"/>
                </a:lnTo>
                <a:lnTo>
                  <a:pt x="5040932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Привет всем!!!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214422"/>
            <a:ext cx="63579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команда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«Бумеранг»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967335"/>
            <a:ext cx="7143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наш проект: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«Школа Будущего»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5572140"/>
            <a:ext cx="294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2010 год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2">
                <a:lumMod val="60000"/>
                <a:lumOff val="40000"/>
                <a:alpha val="7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86380" y="-35344"/>
            <a:ext cx="42148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 а если серьёзно,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Рассказать будет впору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 школу новую,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 Будущего школу.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 должна быть школа века,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вырастить какого человека?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лас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5043476" cy="431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3000364" y="1000108"/>
            <a:ext cx="1571636" cy="612648"/>
          </a:xfrm>
          <a:prstGeom prst="wedgeEllipseCallout">
            <a:avLst>
              <a:gd name="adj1" fmla="val -17947"/>
              <a:gd name="adj2" fmla="val 993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Уверенного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28596" y="857232"/>
            <a:ext cx="1428760" cy="642942"/>
            <a:chOff x="428596" y="857232"/>
            <a:chExt cx="1428760" cy="642942"/>
          </a:xfrm>
        </p:grpSpPr>
        <p:sp>
          <p:nvSpPr>
            <p:cNvPr id="5" name="Овальная выноска 4"/>
            <p:cNvSpPr/>
            <p:nvPr/>
          </p:nvSpPr>
          <p:spPr>
            <a:xfrm>
              <a:off x="428596" y="857232"/>
              <a:ext cx="1143008" cy="642942"/>
            </a:xfrm>
            <a:prstGeom prst="wedgeEllipseCallout">
              <a:avLst>
                <a:gd name="adj1" fmla="val -42480"/>
                <a:gd name="adj2" fmla="val 82579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928670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чтоб мнение своё имел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Выноска-облако 8"/>
          <p:cNvSpPr/>
          <p:nvPr/>
        </p:nvSpPr>
        <p:spPr>
          <a:xfrm>
            <a:off x="4000496" y="1714488"/>
            <a:ext cx="1357322" cy="642942"/>
          </a:xfrm>
          <a:prstGeom prst="cloudCallout">
            <a:avLst>
              <a:gd name="adj1" fmla="val -16100"/>
              <a:gd name="adj2" fmla="val 90108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умного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500166" y="642918"/>
            <a:ext cx="1714512" cy="785818"/>
          </a:xfrm>
          <a:prstGeom prst="wedgeEllipseCallout">
            <a:avLst>
              <a:gd name="adj1" fmla="val -29438"/>
              <a:gd name="adj2" fmla="val 82192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8572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в жизни добивался бы того,  чего хотел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5152" y="3548820"/>
            <a:ext cx="2165635" cy="1065711"/>
            <a:chOff x="325152" y="3548820"/>
            <a:chExt cx="2165635" cy="1065711"/>
          </a:xfrm>
        </p:grpSpPr>
        <p:sp>
          <p:nvSpPr>
            <p:cNvPr id="13" name="Овальная выноска 12"/>
            <p:cNvSpPr/>
            <p:nvPr/>
          </p:nvSpPr>
          <p:spPr>
            <a:xfrm rot="20686804" flipV="1">
              <a:off x="325152" y="3548820"/>
              <a:ext cx="1995387" cy="1065711"/>
            </a:xfrm>
            <a:prstGeom prst="wedgeEllipseCallout">
              <a:avLst>
                <a:gd name="adj1" fmla="val 248"/>
                <a:gd name="adj2" fmla="val 132597"/>
              </a:avLst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685060">
              <a:off x="490523" y="3679045"/>
              <a:ext cx="2000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Чтоб был ответственным, мог друга поддержать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43042" y="2643182"/>
            <a:ext cx="1714512" cy="646331"/>
            <a:chOff x="1643042" y="2643182"/>
            <a:chExt cx="1714512" cy="646331"/>
          </a:xfrm>
        </p:grpSpPr>
        <p:sp>
          <p:nvSpPr>
            <p:cNvPr id="15" name="Овальная выноска 14"/>
            <p:cNvSpPr/>
            <p:nvPr/>
          </p:nvSpPr>
          <p:spPr>
            <a:xfrm flipV="1">
              <a:off x="1643042" y="2643182"/>
              <a:ext cx="1714512" cy="642942"/>
            </a:xfrm>
            <a:prstGeom prst="wedgeEllipseCallout">
              <a:avLst>
                <a:gd name="adj1" fmla="val -78306"/>
                <a:gd name="adj2" fmla="val 144486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5918" y="2643182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Чтоб мог решения самостоятельно принять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4500570"/>
            <a:ext cx="5857884" cy="2214578"/>
            <a:chOff x="3286116" y="4500570"/>
            <a:chExt cx="5857884" cy="2214578"/>
          </a:xfrm>
        </p:grpSpPr>
        <p:sp>
          <p:nvSpPr>
            <p:cNvPr id="22" name="Овальная выноска 21"/>
            <p:cNvSpPr/>
            <p:nvPr/>
          </p:nvSpPr>
          <p:spPr>
            <a:xfrm flipV="1">
              <a:off x="3286116" y="4500570"/>
              <a:ext cx="5857884" cy="2214578"/>
            </a:xfrm>
            <a:prstGeom prst="wedgeEllipseCallout">
              <a:avLst>
                <a:gd name="adj1" fmla="val -46389"/>
                <a:gd name="adj2" fmla="val 52011"/>
              </a:avLst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28960" y="5072074"/>
              <a:ext cx="57150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prstClr val="black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Активность, честность, труд важны.</a:t>
              </a:r>
              <a:endPara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prstClr val="black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Такие люди обществу нужны!</a:t>
              </a:r>
              <a:endPara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 advTm="2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1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6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1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6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убка боп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7158" y="3143248"/>
            <a:ext cx="2589312" cy="1189044"/>
          </a:xfrm>
          <a:prstGeom prst="rect">
            <a:avLst/>
          </a:prstGeom>
        </p:spPr>
      </p:pic>
      <p:pic>
        <p:nvPicPr>
          <p:cNvPr id="5" name="Рисунок 4" descr="Губка боп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143248"/>
            <a:ext cx="2697100" cy="1189044"/>
          </a:xfrm>
          <a:prstGeom prst="rect">
            <a:avLst/>
          </a:prstGeom>
        </p:spPr>
      </p:pic>
      <p:pic>
        <p:nvPicPr>
          <p:cNvPr id="9" name="Рисунок 8" descr="руки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785926"/>
            <a:ext cx="2368546" cy="1776410"/>
          </a:xfrm>
          <a:prstGeom prst="rect">
            <a:avLst/>
          </a:prstGeom>
        </p:spPr>
      </p:pic>
      <p:pic>
        <p:nvPicPr>
          <p:cNvPr id="6" name="Рисунок 5" descr="школ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285860"/>
            <a:ext cx="3499580" cy="2214578"/>
          </a:xfrm>
          <a:prstGeom prst="smileyFac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571480"/>
            <a:ext cx="3429024" cy="6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4831"/>
              </a:avLst>
            </a:prstTxWarp>
            <a:spAutoFit/>
          </a:bodyPr>
          <a:lstStyle/>
          <a:p>
            <a:r>
              <a:rPr lang="ru-RU" sz="2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 Детского Творчества</a:t>
            </a:r>
            <a:endParaRPr lang="ru-RU" sz="2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714356"/>
            <a:ext cx="2214578" cy="542986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71204"/>
              </a:avLst>
            </a:prstTxWarp>
            <a:spAutoFit/>
          </a:bodyPr>
          <a:lstStyle/>
          <a:p>
            <a:r>
              <a:rPr lang="ru-RU" sz="2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Школа № 71</a:t>
            </a:r>
            <a:endParaRPr lang="ru-RU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 descr="H:\фотовзгл\д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214422"/>
            <a:ext cx="3497536" cy="2230142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4286256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Наш Дом творчества и школа лучшие в России,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 ним применимы звания любые.	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Они достойны называться школой жизни Х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XI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века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Недаром  работают  они дружно, для того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воспитать из нас лучшего человека!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70296"/>
            <a:ext cx="4357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Мы простую историю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Вам рассказали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Конечно, шутили,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Немного мечтали!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Да разве все так сразу Расскажешь?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Хорошее вспомнишь,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На слайдах покажешь?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Вы нас не корите,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Вы нас не судите,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А нашу мечту 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Segoe UI" pitchFamily="34" charset="0"/>
              </a:rPr>
              <a:t>нашей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 Победе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Свершить помогите!!!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H:\кот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2714620"/>
            <a:ext cx="2428892" cy="3270134"/>
          </a:xfrm>
          <a:prstGeom prst="flowChartMagneticDisk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196215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896620" y="5621555"/>
            <a:ext cx="3510695" cy="1241464"/>
            <a:chOff x="3896620" y="5621555"/>
            <a:chExt cx="3510695" cy="1241464"/>
          </a:xfrm>
        </p:grpSpPr>
        <p:grpSp>
          <p:nvGrpSpPr>
            <p:cNvPr id="7" name="Группа 6"/>
            <p:cNvGrpSpPr/>
            <p:nvPr/>
          </p:nvGrpSpPr>
          <p:grpSpPr>
            <a:xfrm rot="239836">
              <a:off x="3896620" y="5621555"/>
              <a:ext cx="3510695" cy="1241464"/>
              <a:chOff x="6911162" y="5292909"/>
              <a:chExt cx="1662619" cy="1482378"/>
            </a:xfrm>
          </p:grpSpPr>
          <p:sp>
            <p:nvSpPr>
              <p:cNvPr id="8" name="Выноска-облако 7"/>
              <p:cNvSpPr/>
              <p:nvPr/>
            </p:nvSpPr>
            <p:spPr>
              <a:xfrm rot="11393636">
                <a:off x="6911162" y="5292909"/>
                <a:ext cx="1592757" cy="1482378"/>
              </a:xfrm>
              <a:prstGeom prst="cloudCallout">
                <a:avLst>
                  <a:gd name="adj1" fmla="val -34639"/>
                  <a:gd name="adj2" fmla="val 11094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02145" y="5723459"/>
                <a:ext cx="1571636" cy="47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 rot="521179">
              <a:off x="5021793" y="5929330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Му-у-р!!!</a:t>
              </a:r>
              <a:endParaRPr lang="ru-RU" dirty="0"/>
            </a:p>
          </p:txBody>
        </p:sp>
      </p:grpSp>
      <p:pic>
        <p:nvPicPr>
          <p:cNvPr id="5" name="Рисунок 4" descr="S10532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90792">
            <a:off x="6690844" y="133040"/>
            <a:ext cx="2071702" cy="2819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пользователь\Desktop\катя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 l="3544" t="8120" r="26399" b="31196"/>
          <a:stretch>
            <a:fillRect/>
          </a:stretch>
        </p:blipFill>
        <p:spPr bwMode="auto">
          <a:xfrm rot="4570214">
            <a:off x="3341888" y="696000"/>
            <a:ext cx="2588414" cy="184908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24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74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70285"/>
            <a:ext cx="507209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Пришла идея  к нам помечтать</a:t>
            </a:r>
            <a:endParaRPr lang="ru-RU" sz="2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89188" algn="l"/>
              </a:tabLs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 школе будущего порассуждать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Ответ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 вопрос мы искали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r>
              <a:rPr lang="ru-RU" sz="2000" b="1" dirty="0" smtClean="0">
                <a:latin typeface="Arial" pitchFamily="34" charset="0"/>
              </a:rPr>
              <a:t>Своим одноклассникам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Его задавали-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«Если бы ты был педагогом ….?»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r>
              <a:rPr lang="ru-RU" sz="2000" b="1" baseline="0" dirty="0" smtClean="0">
                <a:latin typeface="Arial" pitchFamily="34" charset="0"/>
              </a:rPr>
              <a:t>И вот какие ответы мы получали: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Бсткд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071810"/>
            <a:ext cx="5765800" cy="326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спор.jpg"/>
          <p:cNvPicPr>
            <a:picLocks noChangeAspect="1"/>
          </p:cNvPicPr>
          <p:nvPr/>
        </p:nvPicPr>
        <p:blipFill>
          <a:blip r:embed="rId3" cstate="print"/>
          <a:srcRect l="29033"/>
          <a:stretch>
            <a:fillRect/>
          </a:stretch>
        </p:blipFill>
        <p:spPr>
          <a:xfrm>
            <a:off x="5786446" y="0"/>
            <a:ext cx="2968608" cy="310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9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9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4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315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flipH="1">
            <a:off x="1285852" y="428604"/>
            <a:ext cx="2071702" cy="1785950"/>
          </a:xfrm>
          <a:prstGeom prst="cloudCallout">
            <a:avLst>
              <a:gd name="adj1" fmla="val -61855"/>
              <a:gd name="adj2" fmla="val 516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92867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 уж нелегкая это работа, рассуждать</a:t>
            </a:r>
            <a:endParaRPr lang="ru-RU" dirty="0"/>
          </a:p>
        </p:txBody>
      </p:sp>
    </p:spTree>
  </p:cSld>
  <p:clrMapOvr>
    <a:masterClrMapping/>
  </p:clrMapOvr>
  <p:transition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лако 30"/>
          <p:cNvSpPr/>
          <p:nvPr/>
        </p:nvSpPr>
        <p:spPr>
          <a:xfrm>
            <a:off x="0" y="0"/>
            <a:ext cx="5072066" cy="3357562"/>
          </a:xfrm>
          <a:prstGeom prst="cloud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428604"/>
            <a:ext cx="4429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Если б я была педагогом,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Я бы не была очень строгой!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Отменила б, как нагрузку,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Математику и русский!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Ввела бы я урок веселья,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День прикола, День безделья!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Фото 42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06738">
            <a:off x="5047432" y="402141"/>
            <a:ext cx="3626526" cy="271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00_25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17155">
            <a:off x="340140" y="3853372"/>
            <a:ext cx="3665837" cy="2471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РАСПИСАНИЕ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7" y="3786190"/>
            <a:ext cx="3689015" cy="277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 rot="20513042">
            <a:off x="5786446" y="464344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УРОК ВЕСЕЛЬЯ</a:t>
            </a:r>
          </a:p>
        </p:txBody>
      </p:sp>
      <p:pic>
        <p:nvPicPr>
          <p:cNvPr id="5" name="Рисунок 4" descr="внек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4365">
            <a:off x="3667626" y="2864379"/>
            <a:ext cx="2276145" cy="2418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578" y="564357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ДЕНЬ ПРИКОЛА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450057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ДЕНЬ БЕЗДЕЛЬЯ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54372">
            <a:off x="7835889" y="4608089"/>
            <a:ext cx="109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День творчества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День спорта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 rot="19434657">
            <a:off x="8001024" y="5572140"/>
            <a:ext cx="400110" cy="8804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выходной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6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6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6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6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6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60"/>
                            </p:stCondLst>
                            <p:childTnLst>
                              <p:par>
                                <p:cTn id="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16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481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ат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2571768" cy="321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2857488" y="0"/>
            <a:ext cx="4071966" cy="1500174"/>
          </a:xfrm>
          <a:prstGeom prst="cloudCallout">
            <a:avLst>
              <a:gd name="adj1" fmla="val -66231"/>
              <a:gd name="adj2" fmla="val 51431"/>
            </a:avLst>
          </a:prstGeom>
          <a:gradFill>
            <a:gsLst>
              <a:gs pos="37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2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Я б вручала бы по порядку</a:t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За ответы шоколадки!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никерс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05863">
            <a:off x="6326408" y="4673844"/>
            <a:ext cx="2786050" cy="2060107"/>
          </a:xfrm>
          <a:prstGeom prst="rect">
            <a:avLst/>
          </a:prstGeom>
        </p:spPr>
      </p:pic>
      <p:pic>
        <p:nvPicPr>
          <p:cNvPr id="5" name="Рисунок 4" descr="куз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20656">
            <a:off x="5609" y="3493718"/>
            <a:ext cx="1328396" cy="27706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шо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17540" y="0"/>
            <a:ext cx="222646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бжор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67207">
            <a:off x="3500430" y="2000240"/>
            <a:ext cx="3071834" cy="2293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00892" y="2928934"/>
            <a:ext cx="963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71876"/>
            <a:ext cx="963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6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6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6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ра плач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285728"/>
            <a:ext cx="2214578" cy="276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пользователь\Desktop\ири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531317" y="2817276"/>
            <a:ext cx="4528109" cy="3179788"/>
          </a:xfrm>
          <a:prstGeom prst="rect">
            <a:avLst/>
          </a:prstGeom>
          <a:noFill/>
        </p:spPr>
      </p:pic>
      <p:grpSp>
        <p:nvGrpSpPr>
          <p:cNvPr id="50" name="Группа 49"/>
          <p:cNvGrpSpPr/>
          <p:nvPr/>
        </p:nvGrpSpPr>
        <p:grpSpPr>
          <a:xfrm>
            <a:off x="0" y="0"/>
            <a:ext cx="3651242" cy="2214554"/>
            <a:chOff x="0" y="0"/>
            <a:chExt cx="3651242" cy="221455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0" y="0"/>
              <a:ext cx="3651242" cy="2214554"/>
              <a:chOff x="0" y="0"/>
              <a:chExt cx="3651242" cy="2214554"/>
            </a:xfrm>
          </p:grpSpPr>
          <p:sp>
            <p:nvSpPr>
              <p:cNvPr id="22" name="Выноска-облако 21"/>
              <p:cNvSpPr/>
              <p:nvPr/>
            </p:nvSpPr>
            <p:spPr>
              <a:xfrm flipH="1">
                <a:off x="0" y="0"/>
                <a:ext cx="3428992" cy="2214554"/>
              </a:xfrm>
              <a:prstGeom prst="cloudCallout">
                <a:avLst>
                  <a:gd name="adj1" fmla="val 25478"/>
                  <a:gd name="adj2" fmla="val 7469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85720" y="214290"/>
                <a:ext cx="336552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Если б была </a:t>
                </a:r>
                <a:r>
                  <a:rPr lang="ru-RU" sz="2800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я</a:t>
                </a:r>
                <a: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 педагогом,</a:t>
                </a:r>
              </a:p>
              <a:p>
                <a:pPr lvl="0"/>
                <a: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Помогла бы в жизни многим!</a:t>
                </a:r>
              </a:p>
              <a:p>
                <a:pPr lvl="0"/>
                <a: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Я бы двойки всем исправила,</a:t>
                </a:r>
                <a:b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</a:br>
                <a:r>
                  <a:rPr lang="ru-RU" dirty="0" smtClean="0">
                    <a:solidFill>
                      <a:srgbClr val="7030A0"/>
                    </a:solidFill>
                    <a:latin typeface="Calibri" pitchFamily="34" charset="0"/>
                    <a:ea typeface="Times New Roman" pitchFamily="18" charset="0"/>
                    <a:cs typeface="Constantia" pitchFamily="18" charset="0"/>
                  </a:rPr>
                  <a:t>                         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2</a:t>
                </a:r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 rot="16200000" flipH="1">
              <a:off x="1643042" y="1285860"/>
              <a:ext cx="285752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 flipV="1">
              <a:off x="1643042" y="1285860"/>
              <a:ext cx="357190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3571868" y="500042"/>
            <a:ext cx="2928958" cy="2231586"/>
            <a:chOff x="6000760" y="642918"/>
            <a:chExt cx="2928958" cy="2231586"/>
          </a:xfrm>
        </p:grpSpPr>
        <p:pic>
          <p:nvPicPr>
            <p:cNvPr id="26" name="Рисунок 25" descr="ДНЕ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0760" y="642918"/>
              <a:ext cx="2928958" cy="2231586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6858016" y="895675"/>
              <a:ext cx="1902575" cy="1627785"/>
              <a:chOff x="6858016" y="895675"/>
              <a:chExt cx="1902575" cy="1627785"/>
            </a:xfrm>
          </p:grpSpPr>
          <p:pic>
            <p:nvPicPr>
              <p:cNvPr id="27" name="Рисунок 26" descr="6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652836">
                <a:off x="8219756" y="2071479"/>
                <a:ext cx="501673" cy="247915"/>
              </a:xfrm>
              <a:prstGeom prst="rect">
                <a:avLst/>
              </a:prstGeom>
            </p:spPr>
          </p:pic>
          <p:pic>
            <p:nvPicPr>
              <p:cNvPr id="18" name="Рисунок 17" descr="6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794804">
                <a:off x="8377471" y="895675"/>
                <a:ext cx="383120" cy="440786"/>
              </a:xfrm>
              <a:prstGeom prst="rect">
                <a:avLst/>
              </a:prstGeom>
            </p:spPr>
          </p:pic>
          <p:pic>
            <p:nvPicPr>
              <p:cNvPr id="49" name="Рисунок 48" descr="6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359075">
                <a:off x="6872491" y="1515204"/>
                <a:ext cx="444296" cy="42897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8358214" y="1357298"/>
                <a:ext cx="357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Georgia" pitchFamily="18" charset="0"/>
                  </a:rPr>
                  <a:t>5</a:t>
                </a:r>
                <a:endParaRPr lang="ru-RU" sz="2800" b="1" dirty="0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58016" y="2000240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Century" pitchFamily="18" charset="0"/>
                    <a:cs typeface="Kartika" pitchFamily="18" charset="0"/>
                  </a:rPr>
                  <a:t>5</a:t>
                </a:r>
                <a:endParaRPr lang="ru-RU" sz="2800" b="1" dirty="0">
                  <a:solidFill>
                    <a:srgbClr val="FF0000"/>
                  </a:solidFill>
                  <a:latin typeface="Century" pitchFamily="18" charset="0"/>
                  <a:cs typeface="Kartika" pitchFamily="18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14282" y="157161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Всем бы я шестерки ставила!</a:t>
            </a:r>
            <a:endParaRPr lang="ru-RU" sz="2000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3857620" y="3143248"/>
            <a:ext cx="4714908" cy="3536181"/>
            <a:chOff x="4857752" y="3643314"/>
            <a:chExt cx="4714908" cy="3536181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857752" y="3643314"/>
              <a:ext cx="4714908" cy="3536181"/>
              <a:chOff x="3643306" y="3214686"/>
              <a:chExt cx="4714908" cy="3536181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3643306" y="3214686"/>
                <a:ext cx="4714908" cy="3536181"/>
                <a:chOff x="3571868" y="3143248"/>
                <a:chExt cx="4714908" cy="3536181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3571868" y="3143248"/>
                  <a:ext cx="4714908" cy="3536181"/>
                  <a:chOff x="3571868" y="3143248"/>
                  <a:chExt cx="4714908" cy="3536181"/>
                </a:xfrm>
              </p:grpSpPr>
              <p:pic>
                <p:nvPicPr>
                  <p:cNvPr id="30" name="Рисунок 29" descr="ДЕМОНСТР.jpg"/>
                  <p:cNvPicPr>
                    <a:picLocks noChangeAspect="1"/>
                  </p:cNvPicPr>
                  <p:nvPr/>
                </p:nvPicPr>
                <p:blipFill>
                  <a:blip r:embed="rId7" cstate="email"/>
                  <a:stretch>
                    <a:fillRect/>
                  </a:stretch>
                </p:blipFill>
                <p:spPr>
                  <a:xfrm>
                    <a:off x="3571868" y="3143248"/>
                    <a:ext cx="4714908" cy="3536181"/>
                  </a:xfrm>
                  <a:prstGeom prst="rect">
                    <a:avLst/>
                  </a:prstGeom>
                </p:spPr>
              </p:pic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5000628" y="3500438"/>
                    <a:ext cx="1071570" cy="642942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ДОЛОЙ ДВОЙКИ !!!</a:t>
                    </a:r>
                    <a:endParaRPr lang="ru-RU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6715140" y="3929067"/>
                  <a:ext cx="857256" cy="1285884"/>
                  <a:chOff x="6357950" y="2786058"/>
                  <a:chExt cx="857256" cy="1285884"/>
                </a:xfrm>
              </p:grpSpPr>
              <p:sp>
                <p:nvSpPr>
                  <p:cNvPr id="36" name="Блок-схема: процесс 35"/>
                  <p:cNvSpPr/>
                  <p:nvPr/>
                </p:nvSpPr>
                <p:spPr>
                  <a:xfrm flipH="1">
                    <a:off x="6715140" y="3071810"/>
                    <a:ext cx="71438" cy="1000132"/>
                  </a:xfrm>
                  <a:prstGeom prst="flowChartProcess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37" name="Группа 16"/>
                  <p:cNvGrpSpPr/>
                  <p:nvPr/>
                </p:nvGrpSpPr>
                <p:grpSpPr>
                  <a:xfrm>
                    <a:off x="6357950" y="2786058"/>
                    <a:ext cx="857256" cy="338554"/>
                    <a:chOff x="5643570" y="2928934"/>
                    <a:chExt cx="857256" cy="338554"/>
                  </a:xfrm>
                </p:grpSpPr>
                <p:sp>
                  <p:nvSpPr>
                    <p:cNvPr id="38" name="Скругленный прямоугольник 37"/>
                    <p:cNvSpPr/>
                    <p:nvPr/>
                  </p:nvSpPr>
                  <p:spPr>
                    <a:xfrm>
                      <a:off x="5643570" y="2928934"/>
                      <a:ext cx="785818" cy="285752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857884" y="2928934"/>
                      <a:ext cx="6429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p:txBody>
                </p:sp>
              </p:grpSp>
            </p:grp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7000892" y="4000504"/>
                <a:ext cx="321472" cy="338554"/>
                <a:chOff x="6929453" y="3929067"/>
                <a:chExt cx="321472" cy="338554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16200000" flipH="1">
                  <a:off x="6920913" y="3937608"/>
                  <a:ext cx="338554" cy="3214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rot="16200000" flipH="1" flipV="1">
                  <a:off x="6947313" y="3911207"/>
                  <a:ext cx="285752" cy="3214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Группа 54"/>
            <p:cNvGrpSpPr/>
            <p:nvPr/>
          </p:nvGrpSpPr>
          <p:grpSpPr>
            <a:xfrm>
              <a:off x="4929190" y="3786190"/>
              <a:ext cx="1044780" cy="727652"/>
              <a:chOff x="3929058" y="3286123"/>
              <a:chExt cx="1044780" cy="727652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4000496" y="3286123"/>
                <a:ext cx="881985" cy="7143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29058" y="3429000"/>
                <a:ext cx="1044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МЫ ТОЛЬКО ЗА </a:t>
                </a:r>
                <a:r>
                  <a:rPr lang="ru-RU" sz="2000" b="1" dirty="0" smtClean="0"/>
                  <a:t>5!!!</a:t>
                </a:r>
                <a:endParaRPr lang="ru-RU" sz="2000" b="1" dirty="0"/>
              </a:p>
            </p:txBody>
          </p:sp>
        </p:grpSp>
      </p:grpSp>
    </p:spTree>
  </p:cSld>
  <p:clrMapOvr>
    <a:masterClrMapping/>
  </p:clrMapOvr>
  <p:transition advClick="0" advTm="2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овина рамки 4"/>
          <p:cNvSpPr/>
          <p:nvPr/>
        </p:nvSpPr>
        <p:spPr>
          <a:xfrm>
            <a:off x="0" y="0"/>
            <a:ext cx="2643174" cy="278605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500042"/>
            <a:ext cx="3415428" cy="2005450"/>
            <a:chOff x="-30042" y="1826548"/>
            <a:chExt cx="3415428" cy="2005450"/>
          </a:xfrm>
        </p:grpSpPr>
        <p:sp>
          <p:nvSpPr>
            <p:cNvPr id="14" name="Выноска-облако 13"/>
            <p:cNvSpPr/>
            <p:nvPr/>
          </p:nvSpPr>
          <p:spPr>
            <a:xfrm rot="503318">
              <a:off x="-30042" y="1826548"/>
              <a:ext cx="3415428" cy="2005450"/>
            </a:xfrm>
            <a:prstGeom prst="cloudCallout">
              <a:avLst>
                <a:gd name="adj1" fmla="val -9556"/>
                <a:gd name="adj2" fmla="val 115517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 rot="304932">
              <a:off x="220904" y="2145342"/>
              <a:ext cx="31432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Если б я был педагогом,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Я б у школьного порога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Надевал прикид крутой!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То один, а то другой!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 descr="Untitled-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4876" y="1729772"/>
            <a:ext cx="2143140" cy="5128228"/>
          </a:xfrm>
          <a:prstGeom prst="rect">
            <a:avLst/>
          </a:prstGeom>
        </p:spPr>
      </p:pic>
      <p:pic>
        <p:nvPicPr>
          <p:cNvPr id="7" name="Рисунок 6" descr="6745К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571612"/>
            <a:ext cx="1500198" cy="4680260"/>
          </a:xfrm>
          <a:prstGeom prst="rect">
            <a:avLst/>
          </a:prstGeom>
        </p:spPr>
      </p:pic>
      <p:sp>
        <p:nvSpPr>
          <p:cNvPr id="8" name="Половина рамки 7"/>
          <p:cNvSpPr/>
          <p:nvPr/>
        </p:nvSpPr>
        <p:spPr>
          <a:xfrm rot="10800000">
            <a:off x="6643702" y="4643446"/>
            <a:ext cx="2500298" cy="221455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Unti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3857628"/>
            <a:ext cx="3929090" cy="2764251"/>
          </a:xfrm>
          <a:prstGeom prst="rect">
            <a:avLst/>
          </a:prstGeom>
        </p:spPr>
      </p:pic>
      <p:pic>
        <p:nvPicPr>
          <p:cNvPr id="10241" name="Picture 1" descr="H:\фотовзгл\лрол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3500438"/>
            <a:ext cx="1000132" cy="2503499"/>
          </a:xfrm>
          <a:prstGeom prst="can">
            <a:avLst/>
          </a:prstGeom>
          <a:noFill/>
        </p:spPr>
      </p:pic>
      <p:pic>
        <p:nvPicPr>
          <p:cNvPr id="15" name="Рисунок 14" descr="веч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572396" y="285728"/>
            <a:ext cx="1214446" cy="2866093"/>
          </a:xfrm>
          <a:prstGeom prst="can">
            <a:avLst/>
          </a:prstGeom>
        </p:spPr>
      </p:pic>
      <p:pic>
        <p:nvPicPr>
          <p:cNvPr id="16" name="Рисунок 15" descr="рэ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071934" y="285728"/>
            <a:ext cx="890590" cy="1428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плат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857884" y="214290"/>
            <a:ext cx="1328925" cy="200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пользователь\Desktop\ка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100735">
            <a:off x="2895073" y="453818"/>
            <a:ext cx="3864287" cy="3186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i взры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4000504"/>
            <a:ext cx="2135501" cy="2714620"/>
          </a:xfrm>
          <a:prstGeom prst="pentagon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51055" y="243810"/>
            <a:ext cx="3492251" cy="2232221"/>
            <a:chOff x="151055" y="243810"/>
            <a:chExt cx="3492251" cy="2232221"/>
          </a:xfrm>
        </p:grpSpPr>
        <p:sp>
          <p:nvSpPr>
            <p:cNvPr id="15" name="Овальная выноска 14"/>
            <p:cNvSpPr/>
            <p:nvPr/>
          </p:nvSpPr>
          <p:spPr>
            <a:xfrm rot="16728271">
              <a:off x="713737" y="-318872"/>
              <a:ext cx="2232221" cy="3357586"/>
            </a:xfrm>
            <a:prstGeom prst="wedgeEllipseCallout">
              <a:avLst>
                <a:gd name="adj1" fmla="val 9477"/>
                <a:gd name="adj2" fmla="val 73101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20" y="642918"/>
              <a:ext cx="33575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Отвела б я на уроки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Пять минуток только сроку!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А потом бы мы балдели:</a:t>
              </a:r>
              <a:b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</a:br>
              <a:r>
                <a:rPr lang="ru-RU" sz="20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Constantia" pitchFamily="18" charset="0"/>
                </a:rPr>
                <a:t>Перемена — две недели!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81" name="Picture 9" descr="H:\фотовзгл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464848"/>
            <a:ext cx="1427159" cy="1393152"/>
          </a:xfrm>
          <a:prstGeom prst="rect">
            <a:avLst/>
          </a:prstGeom>
          <a:noFill/>
        </p:spPr>
      </p:pic>
      <p:pic>
        <p:nvPicPr>
          <p:cNvPr id="16" name="Рисунок 15" descr="сту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928670"/>
            <a:ext cx="2428892" cy="2593199"/>
          </a:xfrm>
          <a:prstGeom prst="plaque">
            <a:avLst>
              <a:gd name="adj" fmla="val 12400"/>
            </a:avLst>
          </a:prstGeom>
        </p:spPr>
      </p:pic>
      <p:pic>
        <p:nvPicPr>
          <p:cNvPr id="21" name="Рисунок 20" descr="наст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714620"/>
            <a:ext cx="2654306" cy="274809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214414" y="4357694"/>
            <a:ext cx="2214578" cy="1143008"/>
            <a:chOff x="1214414" y="4357694"/>
            <a:chExt cx="2214578" cy="1143008"/>
          </a:xfrm>
        </p:grpSpPr>
        <p:sp>
          <p:nvSpPr>
            <p:cNvPr id="19" name="Овальная выноска 18"/>
            <p:cNvSpPr/>
            <p:nvPr/>
          </p:nvSpPr>
          <p:spPr>
            <a:xfrm>
              <a:off x="1214414" y="4357694"/>
              <a:ext cx="2214578" cy="1143008"/>
            </a:xfrm>
            <a:prstGeom prst="wedgeEllipseCallout">
              <a:avLst>
                <a:gd name="adj1" fmla="val -39305"/>
                <a:gd name="adj2" fmla="val 10164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7030A0"/>
                  </a:solidFill>
                </a:rPr>
                <a:t>ПЕРЕМЕМЕНА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5918" y="4572008"/>
              <a:ext cx="1330108" cy="37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УРА-А!!!</a:t>
              </a:r>
              <a:endParaRPr lang="ru-RU" sz="2000" dirty="0"/>
            </a:p>
          </p:txBody>
        </p:sp>
      </p:grpSp>
      <p:pic>
        <p:nvPicPr>
          <p:cNvPr id="24" name="Рисунок 23" descr="ltd c nt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8196" y="4000504"/>
            <a:ext cx="2855250" cy="2606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flipH="1">
            <a:off x="642910" y="4357694"/>
            <a:ext cx="4643470" cy="2500306"/>
          </a:xfrm>
          <a:prstGeom prst="cloudCallout">
            <a:avLst>
              <a:gd name="adj1" fmla="val -16703"/>
              <a:gd name="adj2" fmla="val -10655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Но учителем, оказывается,</a:t>
            </a:r>
            <a:b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Очень трудно в жизни стать!</a:t>
            </a:r>
            <a:b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Говорят: мечтать не вредно!</a:t>
            </a:r>
            <a:b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Вредно в жизни не мечтать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nstantia" pitchFamily="18" charset="0"/>
              </a:rPr>
              <a:t>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272</Words>
  <Application>Microsoft Office PowerPoint</Application>
  <PresentationFormat>Экран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125</cp:revision>
  <dcterms:created xsi:type="dcterms:W3CDTF">2010-04-21T09:33:34Z</dcterms:created>
  <dcterms:modified xsi:type="dcterms:W3CDTF">2010-04-24T21:39:48Z</dcterms:modified>
</cp:coreProperties>
</file>