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6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615D-BADC-4882-AB50-D13381E72A35}" type="datetimeFigureOut">
              <a:rPr lang="ru-RU" smtClean="0"/>
              <a:t>20.04.2010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9C06-AF67-4D9A-BB26-3C8EBA2ADA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615D-BADC-4882-AB50-D13381E72A35}" type="datetimeFigureOut">
              <a:rPr lang="ru-RU" smtClean="0"/>
              <a:t>20.04.2010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9C06-AF67-4D9A-BB26-3C8EBA2ADA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615D-BADC-4882-AB50-D13381E72A35}" type="datetimeFigureOut">
              <a:rPr lang="ru-RU" smtClean="0"/>
              <a:t>20.04.2010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9C06-AF67-4D9A-BB26-3C8EBA2ADA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615D-BADC-4882-AB50-D13381E72A35}" type="datetimeFigureOut">
              <a:rPr lang="ru-RU" smtClean="0"/>
              <a:t>20.04.2010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9C06-AF67-4D9A-BB26-3C8EBA2ADA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615D-BADC-4882-AB50-D13381E72A35}" type="datetimeFigureOut">
              <a:rPr lang="ru-RU" smtClean="0"/>
              <a:t>20.04.2010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9C06-AF67-4D9A-BB26-3C8EBA2ADA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615D-BADC-4882-AB50-D13381E72A35}" type="datetimeFigureOut">
              <a:rPr lang="ru-RU" smtClean="0"/>
              <a:t>20.04.2010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9C06-AF67-4D9A-BB26-3C8EBA2ADA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615D-BADC-4882-AB50-D13381E72A35}" type="datetimeFigureOut">
              <a:rPr lang="ru-RU" smtClean="0"/>
              <a:t>20.04.2010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9C06-AF67-4D9A-BB26-3C8EBA2ADA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615D-BADC-4882-AB50-D13381E72A35}" type="datetimeFigureOut">
              <a:rPr lang="ru-RU" smtClean="0"/>
              <a:t>20.04.2010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9C06-AF67-4D9A-BB26-3C8EBA2ADA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615D-BADC-4882-AB50-D13381E72A35}" type="datetimeFigureOut">
              <a:rPr lang="ru-RU" smtClean="0"/>
              <a:t>20.04.2010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9C06-AF67-4D9A-BB26-3C8EBA2ADA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615D-BADC-4882-AB50-D13381E72A35}" type="datetimeFigureOut">
              <a:rPr lang="ru-RU" smtClean="0"/>
              <a:t>20.04.2010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9C06-AF67-4D9A-BB26-3C8EBA2ADA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F615D-BADC-4882-AB50-D13381E72A35}" type="datetimeFigureOut">
              <a:rPr lang="ru-RU" smtClean="0"/>
              <a:t>20.04.2010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49C06-AF67-4D9A-BB26-3C8EBA2ADA7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F615D-BADC-4882-AB50-D13381E72A35}" type="datetimeFigureOut">
              <a:rPr lang="ru-RU" smtClean="0"/>
              <a:t>20.04.2010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49C06-AF67-4D9A-BB26-3C8EBA2ADA7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koroleva_m</dc:creator>
  <cp:lastModifiedBy>koroleva_m</cp:lastModifiedBy>
  <cp:revision>1</cp:revision>
  <dcterms:created xsi:type="dcterms:W3CDTF">2010-04-20T10:18:55Z</dcterms:created>
  <dcterms:modified xsi:type="dcterms:W3CDTF">2010-04-20T10:23:03Z</dcterms:modified>
</cp:coreProperties>
</file>