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2" r:id="rId4"/>
    <p:sldId id="257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gaelic.ru/News.files/image021.jp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828800"/>
          </a:xfrm>
        </p:spPr>
        <p:txBody>
          <a:bodyPr/>
          <a:lstStyle/>
          <a:p>
            <a:pPr algn="ctr"/>
            <a:r>
              <a:rPr lang="ru-RU" dirty="0" smtClean="0"/>
              <a:t>Школа будущего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/>
          <a:lstStyle/>
          <a:p>
            <a:pPr algn="ctr"/>
            <a:r>
              <a:rPr lang="ru-RU" dirty="0" smtClean="0"/>
              <a:t>Какой должна быть школа будущего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26" y="1785902"/>
            <a:ext cx="8786874" cy="507209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/>
              <a:t>Кто не мечтает поучиться в хорошо оснащенной школе – </a:t>
            </a:r>
            <a:r>
              <a:rPr lang="ru-RU" dirty="0" err="1" smtClean="0"/>
              <a:t>школе</a:t>
            </a:r>
            <a:r>
              <a:rPr lang="ru-RU" dirty="0" smtClean="0"/>
              <a:t> будущего? Об этом мечтают все, но какой она должна быть?</a:t>
            </a:r>
          </a:p>
          <a:p>
            <a:pPr algn="l"/>
            <a:r>
              <a:rPr lang="ru-RU" dirty="0" smtClean="0"/>
              <a:t>Во-первых в ней должна присутствовать библиотека со всевозможной учебной и дополнительной литературой.</a:t>
            </a:r>
          </a:p>
          <a:p>
            <a:pPr algn="l"/>
            <a:r>
              <a:rPr lang="ru-RU" dirty="0" smtClean="0"/>
              <a:t>Во-вторых такое учебное заведение обязано будет обладать спортивным снаряжением, бассейнами и другими средствами способствующими благоприятно на здоровье учащихся, а также там должны быть места где можно отдохнуть, тогда учащиеся смогут интересно и с пользой проводить свободное время.</a:t>
            </a:r>
          </a:p>
          <a:p>
            <a:pPr algn="l"/>
            <a:r>
              <a:rPr lang="ru-RU" dirty="0" smtClean="0"/>
              <a:t>В-третьих в школе будущего должны быть новейшие информационные технологии - это очень важно ведь развитие человечества ведет к тому, что скоро все вокруг будет так или иначе связано с компьютерами.</a:t>
            </a:r>
          </a:p>
          <a:p>
            <a:pPr algn="l"/>
            <a:r>
              <a:rPr lang="ru-RU" dirty="0" smtClean="0"/>
              <a:t>При присутствии  этих предметов повысится интерес учеников к учебе, а следственно качество их знаний, что приведет к процветанию нашей страны. Будущее нашей страны в руках молодежи.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5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6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1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65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85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:\МОЕ ЗОЛОТЦЕ\Картинки\14481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5773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29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Здания школы.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I:\МОЕ ЗОЛОТЦЕ\Картинки\ima2244546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08310" cy="607220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I:\МОЕ ЗОЛОТЦЕ\Картинки\de_laptop_bo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139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001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Учеба и компьютер.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 descr="i_1183713007_baltika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93154" cy="607220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144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Каждый ученик - исследователь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Картинка 7 из 75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53556" cy="6858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001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Доступ к национальным библиотекам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ics.livejournal.com/dmitriy_a_a/pic/0003cg36/s320x2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6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546"/>
          </a:xfrm>
        </p:spPr>
        <p:txBody>
          <a:bodyPr/>
          <a:lstStyle/>
          <a:p>
            <a:pPr algn="ctr"/>
            <a:r>
              <a:rPr lang="ru-RU" dirty="0" smtClean="0"/>
              <a:t>Бассейн в каждой школе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43350"/>
          </a:xfrm>
        </p:spPr>
        <p:txBody>
          <a:bodyPr/>
          <a:lstStyle/>
          <a:p>
            <a:pPr algn="ctr"/>
            <a:r>
              <a:rPr lang="ru-RU" dirty="0" smtClean="0"/>
              <a:t>Вот о такой школе мечтает команда </a:t>
            </a:r>
            <a:r>
              <a:rPr lang="en-US" dirty="0" err="1" smtClean="0"/>
              <a:t>SLAsH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rgbClr val="2DFF52"/>
      </a:dk1>
      <a:lt1>
        <a:srgbClr val="00B622"/>
      </a:lt1>
      <a:dk2>
        <a:srgbClr val="073763"/>
      </a:dk2>
      <a:lt2>
        <a:srgbClr val="1EEFB7"/>
      </a:lt2>
      <a:accent1>
        <a:srgbClr val="3AFF5E"/>
      </a:accent1>
      <a:accent2>
        <a:srgbClr val="FFB3B3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FF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172</Words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Школа будущего</vt:lpstr>
      <vt:lpstr>Какой должна быть школа будущего</vt:lpstr>
      <vt:lpstr>Здания школы.</vt:lpstr>
      <vt:lpstr>Слайд 4</vt:lpstr>
      <vt:lpstr>Учеба и компьютер.</vt:lpstr>
      <vt:lpstr>Каждый ученик - исследователь</vt:lpstr>
      <vt:lpstr>Доступ к национальным библиотекам</vt:lpstr>
      <vt:lpstr>Бассейн в каждой школе</vt:lpstr>
      <vt:lpstr>Вот о такой школе мечтает команда SLAsH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будущего</dc:title>
  <cp:lastModifiedBy>Школа</cp:lastModifiedBy>
  <cp:revision>12</cp:revision>
  <dcterms:modified xsi:type="dcterms:W3CDTF">2010-04-19T06:14:22Z</dcterms:modified>
</cp:coreProperties>
</file>