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67" r:id="rId5"/>
    <p:sldId id="259" r:id="rId6"/>
    <p:sldId id="260" r:id="rId7"/>
    <p:sldId id="258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00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1538" autoAdjust="0"/>
    <p:restoredTop sz="97257" autoAdjust="0"/>
  </p:normalViewPr>
  <p:slideViewPr>
    <p:cSldViewPr>
      <p:cViewPr>
        <p:scale>
          <a:sx n="69" d="100"/>
          <a:sy n="69" d="100"/>
        </p:scale>
        <p:origin x="-684" y="-5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40000"/>
                <a:satMod val="350000"/>
              </a:schemeClr>
            </a:gs>
            <a:gs pos="30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d"/>
  </p:transition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774825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6000" b="1" dirty="0" smtClean="0">
                <a:ln w="11430">
                  <a:solidFill>
                    <a:srgbClr val="CCCC0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Наша новая школа</a:t>
            </a:r>
            <a:endParaRPr lang="ru-RU" sz="6000" b="1" dirty="0">
              <a:ln w="11430">
                <a:solidFill>
                  <a:srgbClr val="CCCC00"/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8200" y="2590800"/>
            <a:ext cx="7543800" cy="3657600"/>
          </a:xfrm>
        </p:spPr>
        <p:txBody>
          <a:bodyPr>
            <a:normAutofit/>
          </a:bodyPr>
          <a:lstStyle/>
          <a:p>
            <a:r>
              <a:rPr lang="ru-RU" dirty="0" smtClean="0"/>
              <a:t>Команда учеников 8-9 классов</a:t>
            </a:r>
          </a:p>
          <a:p>
            <a:r>
              <a:rPr lang="ru-RU" dirty="0" smtClean="0">
                <a:solidFill>
                  <a:srgbClr val="FFC000"/>
                </a:solidFill>
              </a:rPr>
              <a:t>«Новое </a:t>
            </a:r>
            <a:r>
              <a:rPr lang="ru-RU" dirty="0" smtClean="0">
                <a:solidFill>
                  <a:srgbClr val="FFC000"/>
                </a:solidFill>
              </a:rPr>
              <a:t>поколение»</a:t>
            </a:r>
          </a:p>
          <a:p>
            <a:r>
              <a:rPr lang="ru-RU" dirty="0" smtClean="0"/>
              <a:t>Кузнецова Виктория,</a:t>
            </a:r>
          </a:p>
          <a:p>
            <a:r>
              <a:rPr lang="ru-RU" dirty="0" err="1" smtClean="0"/>
              <a:t>Трапезина</a:t>
            </a:r>
            <a:r>
              <a:rPr lang="ru-RU" dirty="0" smtClean="0"/>
              <a:t> Алёна,</a:t>
            </a:r>
          </a:p>
          <a:p>
            <a:r>
              <a:rPr lang="ru-RU" dirty="0" err="1" smtClean="0"/>
              <a:t>Мараксина</a:t>
            </a:r>
            <a:r>
              <a:rPr lang="ru-RU" dirty="0" smtClean="0"/>
              <a:t> Алина</a:t>
            </a:r>
          </a:p>
          <a:p>
            <a:r>
              <a:rPr lang="ru-RU" dirty="0" smtClean="0"/>
              <a:t>г</a:t>
            </a:r>
            <a:r>
              <a:rPr lang="ru-RU" dirty="0" smtClean="0"/>
              <a:t>.Рыбинск, МОУ ООШ №39</a:t>
            </a:r>
            <a:endParaRPr lang="ru-RU" dirty="0"/>
          </a:p>
        </p:txBody>
      </p:sp>
    </p:spTree>
  </p:cSld>
  <p:clrMapOvr>
    <a:masterClrMapping/>
  </p:clrMapOvr>
  <p:transition advTm="0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4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5300" b="1" spc="50" dirty="0" smtClean="0">
                <a:ln w="11430"/>
                <a:solidFill>
                  <a:srgbClr val="CCCC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Задачи проекта: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43200"/>
          </a:xfrm>
        </p:spPr>
        <p:txBody>
          <a:bodyPr/>
          <a:lstStyle/>
          <a:p>
            <a:pPr lvl="0"/>
            <a:r>
              <a:rPr lang="ru-RU" dirty="0" smtClean="0"/>
              <a:t>Представить своё видение «Нашей новой школы»</a:t>
            </a:r>
          </a:p>
          <a:p>
            <a:pPr lvl="0"/>
            <a:r>
              <a:rPr lang="ru-RU" dirty="0" smtClean="0"/>
              <a:t>Предложить способы, как заинтересовать школьника </a:t>
            </a:r>
            <a:r>
              <a:rPr lang="ru-RU" dirty="0" smtClean="0"/>
              <a:t>в учёбе.</a:t>
            </a:r>
          </a:p>
          <a:p>
            <a:pPr lvl="0"/>
            <a:r>
              <a:rPr lang="ru-RU" dirty="0" smtClean="0"/>
              <a:t>Предложить </a:t>
            </a:r>
            <a:r>
              <a:rPr lang="ru-RU" dirty="0" smtClean="0"/>
              <a:t>свою систему оценки знаний.</a:t>
            </a: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4572000"/>
            <a:ext cx="1535557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solidFill>
                  <a:srgbClr val="CCCC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Интересное обучение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ru-RU" dirty="0" smtClean="0"/>
              <a:t>	Любому ученику , особенно нерадивому, хочется, </a:t>
            </a:r>
            <a:r>
              <a:rPr lang="ru-RU" dirty="0" smtClean="0"/>
              <a:t>чтобы </a:t>
            </a:r>
            <a:r>
              <a:rPr lang="ru-RU" dirty="0" smtClean="0"/>
              <a:t>время на уроке пролетало быстро. Обучение можно сделать интересным, если в каждом кабинете будут компьютеры, принтеры, сканеры. Это позволит более наглядно объяснить тему, задавать и готовить домашние задания в электронном виде, распечатывать доклады и рефераты, принесённые учениками, сканировать интересный дополнительный материал.  </a:t>
            </a:r>
          </a:p>
          <a:p>
            <a:pPr marL="0" indent="14288">
              <a:buNone/>
            </a:pPr>
            <a:endParaRPr lang="ru-RU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3800" y="4531032"/>
            <a:ext cx="1419225" cy="2136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>
                  <a:solidFill>
                    <a:schemeClr val="tx1">
                      <a:lumMod val="95000"/>
                    </a:schemeClr>
                  </a:solidFill>
                </a:ln>
                <a:solidFill>
                  <a:srgbClr val="CC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Качественное образование</a:t>
            </a:r>
            <a:endParaRPr lang="ru-RU" b="1" dirty="0">
              <a:ln>
                <a:solidFill>
                  <a:schemeClr val="tx1">
                    <a:lumMod val="95000"/>
                  </a:schemeClr>
                </a:solidFill>
              </a:ln>
              <a:solidFill>
                <a:srgbClr val="CC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3400" y="1447800"/>
            <a:ext cx="8077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Образование будет качественным, если у каждого ученика будет собственный компьютер и интернет, которым можно будет прямо на уроке для поиска дополнительного и занимательного материала по данному предмету. Но всё же злоупотреблять этим нельзя, так </a:t>
            </a:r>
            <a:endParaRPr lang="ru-RU" sz="3200" dirty="0" smtClean="0"/>
          </a:p>
          <a:p>
            <a:r>
              <a:rPr lang="ru-RU" sz="3200" dirty="0" smtClean="0"/>
              <a:t>как </a:t>
            </a:r>
            <a:r>
              <a:rPr lang="ru-RU" sz="3200" dirty="0" smtClean="0"/>
              <a:t>не одна машина не заменит </a:t>
            </a:r>
            <a:endParaRPr lang="ru-RU" sz="3200" dirty="0" smtClean="0"/>
          </a:p>
          <a:p>
            <a:r>
              <a:rPr lang="ru-RU" sz="3200" dirty="0" smtClean="0"/>
              <a:t>ж</a:t>
            </a:r>
            <a:r>
              <a:rPr lang="ru-RU" sz="3200" dirty="0" smtClean="0"/>
              <a:t>ивого человека</a:t>
            </a:r>
            <a:r>
              <a:rPr lang="ru-RU" sz="3200" dirty="0" smtClean="0"/>
              <a:t>, </a:t>
            </a:r>
            <a:endParaRPr lang="ru-RU" sz="3200" dirty="0" smtClean="0"/>
          </a:p>
          <a:p>
            <a:r>
              <a:rPr lang="ru-RU" sz="3200" dirty="0" smtClean="0"/>
              <a:t>а </a:t>
            </a:r>
            <a:r>
              <a:rPr lang="ru-RU" sz="3200" dirty="0" smtClean="0"/>
              <a:t>главное </a:t>
            </a:r>
            <a:r>
              <a:rPr lang="ru-RU" sz="3200" dirty="0" smtClean="0"/>
              <a:t>– учителя. </a:t>
            </a:r>
            <a:endParaRPr lang="ru-RU" sz="3200" dirty="0" smtClean="0"/>
          </a:p>
        </p:txBody>
      </p:sp>
      <p:pic>
        <p:nvPicPr>
          <p:cNvPr id="6" name="Picture 2" descr="D:\ФОТО!!!!!!!\Школа\S63025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0000" y="4724400"/>
            <a:ext cx="2616200" cy="196215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dirty="0" smtClean="0">
                <a:ln w="11430">
                  <a:solidFill>
                    <a:schemeClr val="tx1">
                      <a:lumMod val="95000"/>
                    </a:schemeClr>
                  </a:solidFill>
                </a:ln>
                <a:solidFill>
                  <a:srgbClr val="CCCC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Урок по интересам</a:t>
            </a:r>
            <a:endParaRPr lang="ru-RU" b="1" dirty="0">
              <a:ln w="11430">
                <a:solidFill>
                  <a:schemeClr val="tx1">
                    <a:lumMod val="95000"/>
                  </a:schemeClr>
                </a:solidFill>
              </a:ln>
              <a:solidFill>
                <a:srgbClr val="CCCC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ru-RU" dirty="0" smtClean="0"/>
              <a:t>	Урок, с которого не хочется уходить, который запомнится надолго, мог бы выглядеть так: </a:t>
            </a:r>
          </a:p>
          <a:p>
            <a:pPr lvl="0"/>
            <a:r>
              <a:rPr lang="ru-RU" dirty="0" smtClean="0"/>
              <a:t>Учитель должен быть в хорошем расположении духа, ведь от него зависит результат урока.</a:t>
            </a:r>
          </a:p>
          <a:p>
            <a:pPr lvl="0"/>
            <a:r>
              <a:rPr lang="ru-RU" dirty="0" smtClean="0"/>
              <a:t>Чтобы тема лучше усвоилась, можно представить её в каком-то нестандартном виде. Например, видео-урок или с приглашением специалиста </a:t>
            </a:r>
            <a:endParaRPr lang="ru-RU" dirty="0" smtClean="0"/>
          </a:p>
          <a:p>
            <a:pPr lvl="0" indent="-79375">
              <a:buNone/>
            </a:pPr>
            <a:r>
              <a:rPr lang="ru-RU" dirty="0" smtClean="0"/>
              <a:t>из </a:t>
            </a:r>
            <a:r>
              <a:rPr lang="ru-RU" dirty="0" smtClean="0"/>
              <a:t>других областей науки.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3074" name="Picture 2" descr="D:\ФОТО!!!!!!!\8888\Изображение 0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4991006"/>
            <a:ext cx="2265363" cy="169917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dirty="0" smtClean="0">
                <a:ln w="11430">
                  <a:solidFill>
                    <a:schemeClr val="tx1">
                      <a:lumMod val="95000"/>
                    </a:schemeClr>
                  </a:solidFill>
                </a:ln>
                <a:solidFill>
                  <a:srgbClr val="CCCC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Система оценивания ученика</a:t>
            </a:r>
            <a:endParaRPr lang="ru-RU" b="1" dirty="0">
              <a:ln w="11430">
                <a:solidFill>
                  <a:schemeClr val="tx1">
                    <a:lumMod val="95000"/>
                  </a:schemeClr>
                </a:solidFill>
              </a:ln>
              <a:solidFill>
                <a:srgbClr val="CCCC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4196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dirty="0" smtClean="0"/>
              <a:t>	Для оценки знаний ученика можно ввести простейшую трехбалльную систему:</a:t>
            </a:r>
          </a:p>
          <a:p>
            <a:r>
              <a:rPr lang="ru-RU" dirty="0" smtClean="0"/>
              <a:t>Выучил? Держи «5»!</a:t>
            </a:r>
          </a:p>
          <a:p>
            <a:r>
              <a:rPr lang="ru-RU" dirty="0" smtClean="0"/>
              <a:t>Знаешь «ни то - ни сё» - лови «4».</a:t>
            </a:r>
          </a:p>
          <a:p>
            <a:r>
              <a:rPr lang="ru-RU" dirty="0" smtClean="0"/>
              <a:t>Не знаешь или не готов </a:t>
            </a:r>
            <a:r>
              <a:rPr lang="ru-RU" dirty="0" smtClean="0"/>
              <a:t>– получи </a:t>
            </a:r>
            <a:r>
              <a:rPr lang="ru-RU" dirty="0" smtClean="0"/>
              <a:t>«троечку</a:t>
            </a:r>
            <a:r>
              <a:rPr lang="ru-RU" dirty="0" smtClean="0"/>
              <a:t>».</a:t>
            </a:r>
          </a:p>
          <a:p>
            <a:pPr>
              <a:buNone/>
            </a:pPr>
            <a:r>
              <a:rPr lang="ru-RU" dirty="0" smtClean="0"/>
              <a:t>    И ученики рады, и родители довольны!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 t="4324" r="15301"/>
          <a:stretch>
            <a:fillRect/>
          </a:stretch>
        </p:blipFill>
        <p:spPr bwMode="auto">
          <a:xfrm>
            <a:off x="5867400" y="4953000"/>
            <a:ext cx="3048000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>
                  <a:solidFill>
                    <a:schemeClr val="tx1">
                      <a:lumMod val="95000"/>
                    </a:schemeClr>
                  </a:solidFill>
                </a:ln>
                <a:solidFill>
                  <a:srgbClr val="CCCC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Школа - центр</a:t>
            </a:r>
            <a:endParaRPr lang="ru-RU" b="1" spc="50" dirty="0">
              <a:ln w="11430">
                <a:solidFill>
                  <a:schemeClr val="tx1">
                    <a:lumMod val="95000"/>
                  </a:schemeClr>
                </a:solidFill>
              </a:ln>
              <a:solidFill>
                <a:srgbClr val="CCCC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ru-RU" dirty="0" smtClean="0"/>
              <a:t>	Школу </a:t>
            </a:r>
            <a:r>
              <a:rPr lang="ru-RU" dirty="0" smtClean="0"/>
              <a:t>можно сделать центром творчества и информации по нескольким пунктам:</a:t>
            </a:r>
          </a:p>
          <a:p>
            <a:pPr lvl="0"/>
            <a:r>
              <a:rPr lang="ru-RU" dirty="0" smtClean="0"/>
              <a:t>Дети из близлежащих детских садов приходили к нам и создавали творческие работы на уровне школы. Например, самые простейшие компьютерные работы.</a:t>
            </a:r>
          </a:p>
          <a:p>
            <a:pPr lvl="0"/>
            <a:r>
              <a:rPr lang="ru-RU" dirty="0" smtClean="0"/>
              <a:t>Школу можно сделать центром досуга. Например,  показывать видеофильмы, проводить дискотеки, праздники для всех жителей микрорайона.</a:t>
            </a:r>
          </a:p>
          <a:p>
            <a:pPr lvl="0"/>
            <a:r>
              <a:rPr lang="ru-RU" dirty="0" smtClean="0"/>
              <a:t>Школа могла бы взять на себя ответственность и быть инициатором различных конкурсов </a:t>
            </a:r>
            <a:endParaRPr lang="ru-RU" dirty="0" smtClean="0"/>
          </a:p>
          <a:p>
            <a:pPr lvl="0"/>
            <a:r>
              <a:rPr lang="ru-RU" dirty="0" smtClean="0"/>
              <a:t>среди </a:t>
            </a:r>
            <a:r>
              <a:rPr lang="ru-RU" dirty="0" smtClean="0"/>
              <a:t>других учебных заведений.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152400"/>
            <a:ext cx="1856441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20188" y="5181600"/>
            <a:ext cx="1961888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dirty="0" smtClean="0">
                <a:ln w="11430">
                  <a:solidFill>
                    <a:schemeClr val="tx1">
                      <a:lumMod val="95000"/>
                    </a:schemeClr>
                  </a:solidFill>
                </a:ln>
                <a:solidFill>
                  <a:srgbClr val="CCCC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Школа для всех</a:t>
            </a:r>
            <a:endParaRPr lang="ru-RU" b="1" dirty="0">
              <a:ln w="11430">
                <a:solidFill>
                  <a:schemeClr val="tx1">
                    <a:lumMod val="95000"/>
                  </a:schemeClr>
                </a:solidFill>
              </a:ln>
              <a:solidFill>
                <a:srgbClr val="CCCC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Если будет проводиться больше разных общественных мероприятий, олимпиад, походов, различных конкурсов, открываться различные кружки на базе этой школы, то это не только начнёт привлекать внимание общественности, но и на школу посмотрят как на идеал, на неё будут равняться другие учебные заведения.</a:t>
            </a: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5089388"/>
            <a:ext cx="2152650" cy="160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 descr="D:\ФОТО!!!!!!!\поездки\тихменево2009\Изображение 12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152400"/>
            <a:ext cx="2133600" cy="160034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116</Words>
  <PresentationFormat>Экран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Theme</vt:lpstr>
      <vt:lpstr>Наша новая школа</vt:lpstr>
      <vt:lpstr> Задачи проекта: </vt:lpstr>
      <vt:lpstr>Интересное обучение</vt:lpstr>
      <vt:lpstr>Качественное образование</vt:lpstr>
      <vt:lpstr>Урок по интересам</vt:lpstr>
      <vt:lpstr>Система оценивания ученика</vt:lpstr>
      <vt:lpstr>Школа - центр</vt:lpstr>
      <vt:lpstr>Школа для всех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Наша новая школа</dc:title>
  <dc:creator>Elena</dc:creator>
  <cp:lastModifiedBy>Секретарь</cp:lastModifiedBy>
  <cp:revision>37</cp:revision>
  <dcterms:created xsi:type="dcterms:W3CDTF">2010-04-14T08:57:34Z</dcterms:created>
  <dcterms:modified xsi:type="dcterms:W3CDTF">2010-04-20T15:08:30Z</dcterms:modified>
</cp:coreProperties>
</file>