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71" r:id="rId14"/>
    <p:sldId id="272" r:id="rId15"/>
    <p:sldId id="273" r:id="rId16"/>
    <p:sldId id="274" r:id="rId17"/>
    <p:sldId id="269" r:id="rId18"/>
    <p:sldId id="275" r:id="rId19"/>
    <p:sldId id="268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wedge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49b08b1b751e2ec1ec1bcbb074da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72074"/>
            <a:ext cx="885828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Школа будущего –моё  видение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48708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Главная цель школы - чтобы ребенок просто был счастлив. Чтобы он мог вспомнить с теплотой 11 лет своей жизни! Если у него будут развиты способности, то он сможет и ЕГЭ написать, и контрольные работы выполнить, и в экспериментах с развивающими формами обучения поучаствовать. В школе должен быть получен фундамент, люди должны научиться логически мыслить. </a:t>
            </a:r>
          </a:p>
          <a:p>
            <a:endParaRPr lang="ru-RU" dirty="0"/>
          </a:p>
        </p:txBody>
      </p:sp>
      <p:pic>
        <p:nvPicPr>
          <p:cNvPr id="4" name="Рисунок 3" descr="photoalbum_8203_image_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143380"/>
            <a:ext cx="3181357" cy="238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428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00570"/>
            <a:ext cx="2800355" cy="21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album_11885_image_pop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929066"/>
            <a:ext cx="2609853" cy="19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А что думают сами ученики?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48708" cy="407196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</a:rPr>
              <a:t>       Я думаю, что в школе будущего в столы будут встроены компьютеры, а в стулья — кнопки. Если на них нажать, то кресло станет удобнее. Важные фразы из объяснения учителя автоматически появятся на доске. Учебники будут выезжать из парт, когда начинается следующий урок.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</a:rPr>
              <a:t>       В будущем, мне кажется, школы станут виртуальными. Ученики будут общаться с учителями, не выходя из дома. Допустим, утром я встаю, включаю компьютер, а там робот-учитель объясняет какой-нибудь урок — тот, который я захочу выучить! Надо сказать, что главным в такой форме учебы станет отсутствие насилия. То есть ученики будут сами осознавать необходимость получения новых знаний.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286908" cy="857248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dirty="0" smtClean="0"/>
              <a:t> Мы провели небольшой опрос среди семиклассников.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Анкетирование: «Школа будущего»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изучить потребности, определяющие модель школы будущего.</a:t>
            </a:r>
          </a:p>
          <a:p>
            <a:pPr eaLnBrk="0" hangingPunct="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 выявить условия и факторы, необходимые для построения школы будущего;</a:t>
            </a:r>
            <a:b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 наметить пути решения в соответствии с потребностями социума.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892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Что, с Вашей точки зрения, должно стать приоритетным среди направлений работы в школе?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0" y="714375"/>
          <a:ext cx="9144000" cy="5929335"/>
        </p:xfrm>
        <a:graphic>
          <a:graphicData uri="http://schemas.openxmlformats.org/presentationml/2006/ole">
            <p:oleObj spid="_x0000_s3074" r:id="rId3" imgW="9144793" imgH="6145301" progId="Excel.Shee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296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Как вы оцениваете организацию учебно-воспитательного процесса?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8435" name="Диаграмма 4"/>
          <p:cNvGraphicFramePr>
            <a:graphicFrameLocks/>
          </p:cNvGraphicFramePr>
          <p:nvPr/>
        </p:nvGraphicFramePr>
        <p:xfrm>
          <a:off x="142875" y="785813"/>
          <a:ext cx="9001125" cy="6072187"/>
        </p:xfrm>
        <a:graphic>
          <a:graphicData uri="http://schemas.openxmlformats.org/presentationml/2006/ole">
            <p:oleObj spid="_x0000_s4098" r:id="rId3" imgW="9004572" imgH="6072142" progId="Excel.Shee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3583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Что вас не устраивает в организации учебно-воспитательного процесса?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0" y="642938"/>
          <a:ext cx="9144000" cy="6215062"/>
        </p:xfrm>
        <a:graphic>
          <a:graphicData uri="http://schemas.openxmlformats.org/presentationml/2006/ole">
            <p:oleObj spid="_x0000_s6146" r:id="rId3" imgW="9144793" imgH="6218459" progId="Excel.Shee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286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Каких специалистов нужно привлечь для работы в школе?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0" y="571500"/>
          <a:ext cx="9144000" cy="6286500"/>
        </p:xfrm>
        <a:graphic>
          <a:graphicData uri="http://schemas.openxmlformats.org/presentationml/2006/ole">
            <p:oleObj spid="_x0000_s7170" r:id="rId3" imgW="9144793" imgH="6285521" progId="Excel.Shee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считаем, что всё это положительно сказывается на современной школе: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Лучшие педагоги получают гранты по 100 тысяч рублей. Это поощрение за инновационную результативную работу с учащимися.</a:t>
            </a:r>
          </a:p>
          <a:p>
            <a:pPr lvl="0"/>
            <a:r>
              <a:rPr lang="ru-RU" dirty="0" smtClean="0"/>
              <a:t>Лучшие школы получают гранты по 1 млн. рублей</a:t>
            </a:r>
          </a:p>
          <a:p>
            <a:pPr lvl="0">
              <a:buNone/>
            </a:pPr>
            <a:r>
              <a:rPr lang="ru-RU" dirty="0" smtClean="0"/>
              <a:t>      ( и наш лицей в том числе). Это не только оценка их эффективной работы, но и возможность приобретения нового оборудования, программного обеспечения, модернизации материальной базы образовательных учреждений.</a:t>
            </a:r>
          </a:p>
          <a:p>
            <a:pPr lvl="0"/>
            <a:r>
              <a:rPr lang="ru-RU" dirty="0" smtClean="0"/>
              <a:t>Доступ к Интернету.</a:t>
            </a:r>
          </a:p>
          <a:p>
            <a:pPr lvl="0"/>
            <a:r>
              <a:rPr lang="ru-RU" dirty="0" smtClean="0"/>
              <a:t>Создание школьных порталов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всё же…………….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Главным критерием оценки работы современной школы, как и прежде, остается успешность освоения учениками учебных программ, перегруженных информацией, далекой от их реальной жизни и непосредственных интересов.</a:t>
            </a:r>
          </a:p>
          <a:p>
            <a:r>
              <a:rPr lang="ru-RU" dirty="0" smtClean="0"/>
              <a:t> Очевидно, что традиционные подходы к воспитанию и обучению и сегодня продолжают господствовать в массовой семейной и школьной педагогической практике, препятствуя не только демократизации образования.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71481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Какой можно сделать вывод?</a:t>
            </a:r>
          </a:p>
          <a:p>
            <a:endParaRPr lang="ru-RU" sz="36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Если школа будущего будет строиться в соответствии с потребностями педагогического сообщества, то это будет способствовать повышению состояния здоровья, нравственного и физического, мотивации школьников  овладевать организационной и общечеловеческой культурой, повышению качества знаний, умений и навыков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365636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429000"/>
            <a:ext cx="7643866" cy="2786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Такие вопросы  мы задали сами себе, приступая к этой работе.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А потом подумали: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/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А может, мы уже в ней учимся?»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87463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 Какой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же будет школа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будущего?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4000" b="1" cap="all" dirty="0" smtClean="0">
                <a:solidFill>
                  <a:srgbClr val="C00000"/>
                </a:solidFill>
                <a:latin typeface="+mn-lt"/>
              </a:rPr>
              <a:t>как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я хочу учиться?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Устарел ли урок как форма?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Учитель школы будущего – КТО он?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Какой же будет школа будущего?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48708" cy="3857652"/>
          </a:xfrm>
        </p:spPr>
        <p:txBody>
          <a:bodyPr/>
          <a:lstStyle/>
          <a:p>
            <a:r>
              <a:rPr lang="ru-RU" sz="2800" dirty="0" smtClean="0"/>
              <a:t>И всё-таки мы думаем, что сделали огромный шаг вперёд, в будущее.</a:t>
            </a:r>
          </a:p>
          <a:p>
            <a:r>
              <a:rPr lang="ru-RU" sz="2800" dirty="0" smtClean="0"/>
              <a:t>Мы считаем, школу надо сделать такой, чтобы в любом возрасте ходили в школу с удовольствием. </a:t>
            </a:r>
          </a:p>
          <a:p>
            <a:r>
              <a:rPr lang="ru-RU" sz="2800" dirty="0" smtClean="0"/>
              <a:t>А ещё думаем, что наш лицей  похож на такую школу.</a:t>
            </a:r>
          </a:p>
          <a:p>
            <a:endParaRPr lang="ru-RU" dirty="0"/>
          </a:p>
        </p:txBody>
      </p:sp>
      <p:pic>
        <p:nvPicPr>
          <p:cNvPr id="8194" name="Picture 2" descr="C:\Users\Татьяна\Desktop\школа будущего\schools_214_image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643314"/>
            <a:ext cx="4000528" cy="300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http://school.baltinform.ru/files/1/photoalbum_20602_image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73255"/>
            <a:ext cx="2786082" cy="2699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B03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4000495" cy="3000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Над презентацией работали ученицы 10 «А» класса: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48708" cy="5643578"/>
          </a:xfrm>
        </p:spPr>
        <p:txBody>
          <a:bodyPr/>
          <a:lstStyle/>
          <a:p>
            <a:r>
              <a:rPr lang="ru-RU" dirty="0" err="1" smtClean="0"/>
              <a:t>Высотина</a:t>
            </a:r>
            <a:r>
              <a:rPr lang="ru-RU" dirty="0" smtClean="0"/>
              <a:t> Ксения</a:t>
            </a:r>
          </a:p>
          <a:p>
            <a:r>
              <a:rPr lang="ru-RU" dirty="0" err="1" smtClean="0"/>
              <a:t>Вульферт</a:t>
            </a:r>
            <a:r>
              <a:rPr lang="ru-RU" dirty="0" smtClean="0"/>
              <a:t>  Екатерина    </a:t>
            </a:r>
          </a:p>
          <a:p>
            <a:r>
              <a:rPr lang="ru-RU" dirty="0" smtClean="0"/>
              <a:t>Титова Наталья    </a:t>
            </a:r>
          </a:p>
          <a:p>
            <a:r>
              <a:rPr lang="ru-RU" dirty="0" smtClean="0"/>
              <a:t>Пашкова Виктория</a:t>
            </a:r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Руководитель: Кочулина Татьяна    Викторовна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Используемые материалы: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714356"/>
            <a:ext cx="8248708" cy="5572165"/>
          </a:xfrm>
        </p:spPr>
        <p:txBody>
          <a:bodyPr/>
          <a:lstStyle/>
          <a:p>
            <a:pPr marL="342900" lvl="1" indent="-342900"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lang="ru-RU" dirty="0" smtClean="0"/>
              <a:t>Научно-практический журнал «Завуч» (для администрации школ). 2003-2007 годы.</a:t>
            </a:r>
          </a:p>
          <a:p>
            <a:pPr marL="342900" lvl="1" indent="-342900"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lang="ru-RU" dirty="0" smtClean="0"/>
              <a:t>Электронное пособие «Дипломные и курсовые работы, рефераты», 2003</a:t>
            </a:r>
          </a:p>
          <a:p>
            <a:r>
              <a:rPr lang="en-US" dirty="0" smtClean="0"/>
              <a:t>http://school.baltinform.ru/p.school.php?id=214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48708" cy="44291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Дерево не сможет вырасти без надежных корней, а  в жизни каждого из нас  роль этих корней играет образование.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А что значит сегодня хорошее     образование?</a:t>
            </a:r>
          </a:p>
          <a:p>
            <a:pPr>
              <a:buNone/>
            </a:pPr>
            <a:r>
              <a:rPr lang="ru-RU" b="1" dirty="0" smtClean="0"/>
              <a:t>     Мы привыкли слышать, что качественное образование - это будущее России. А может быть, качественное образование - это главный ресурс человека, который обеспечит ему свободу? Свободу не сегодня или завтра, а в будущем, свободу не вообще, а скорее свободно и эффективно действовать в новых условиях неопределенности, свободно выбирать.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36" b="5290"/>
          <a:stretch>
            <a:fillRect/>
          </a:stretch>
        </p:blipFill>
        <p:spPr bwMode="auto">
          <a:xfrm>
            <a:off x="5715008" y="4197511"/>
            <a:ext cx="3071815" cy="266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Какой же будет школа будущего?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48708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 Нам в общем - то предугадать не дано. Мы можем лишь задать направление. А базой для создания такой школы, как мы считаем, могут стать следующие характеристики: </a:t>
            </a:r>
          </a:p>
          <a:p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В школе будущего дети будут учиться сами, задача учителя – научить их учится</a:t>
            </a:r>
          </a:p>
          <a:p>
            <a:pPr>
              <a:buFontTx/>
              <a:buChar char="-"/>
            </a:pP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Максимум современных обучающих технологий</a:t>
            </a:r>
          </a:p>
          <a:p>
            <a:pPr>
              <a:buFontTx/>
              <a:buChar char="-"/>
            </a:pP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Игровые и другие инновационные методы обучения</a:t>
            </a:r>
          </a:p>
          <a:p>
            <a:pPr>
              <a:buFontTx/>
              <a:buChar char="-"/>
            </a:pP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В школе будущего дети не только получают знания, но и учатся применять их на практике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И вот мы тихонько заходим на урок….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hotoalbum_2643_image_pop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album_3039_image_pop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857232"/>
            <a:ext cx="2990856" cy="224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album_4655_image_pop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68" y="857232"/>
            <a:ext cx="2600332" cy="346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album_5827_image_pop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714620"/>
            <a:ext cx="3276608" cy="245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album_19642_image_pop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329106"/>
            <a:ext cx="3371859" cy="252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album_11880_image_pop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4071942"/>
            <a:ext cx="3505195" cy="262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48708" cy="62151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Мы считаем, что применение ИКТ на уроках позволило упростить разработку, тиражирование и использование научных материалов, повысило  качество образования. Несомненно, что грамотное и комплексное использование информационных компьютерных технологий предоставит обучающимся, преподавателям возможность эффективнее распределять свое время, реализовывать творческий потенциал.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Каков учитель школы будущего?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928671"/>
            <a:ext cx="8248708" cy="3929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Для школы будущего важен качественный учитель.  В школе должна быть деловая, доброжелательная атмосфера. Она создает условия  для успеха и учителя, и ученика.</a:t>
            </a:r>
          </a:p>
          <a:p>
            <a:r>
              <a:rPr lang="ru-RU" sz="2800" b="1" dirty="0" smtClean="0">
                <a:latin typeface="Calibri" pitchFamily="34" charset="0"/>
              </a:rPr>
              <a:t>Учитель школы будущего должен не контролировать школьников, а координировать их действия. Это учит детей быть самостоятельными.</a:t>
            </a:r>
          </a:p>
          <a:p>
            <a:endParaRPr lang="ru-RU" sz="2800" dirty="0"/>
          </a:p>
        </p:txBody>
      </p:sp>
      <p:pic>
        <p:nvPicPr>
          <p:cNvPr id="1027" name="Picture 3" descr="C:\Users\Татьяна\Desktop\школа будущего\photoalbum_11881_image_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album_7731_image_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3" y="407194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214291"/>
            <a:ext cx="8248708" cy="4143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настоящее время наше государство серьезно занялось образованием.  Осенью 2005 года Президент России Путин В.В. выступил с инициативой разработать и реализовать в течение двух лет (2006-2007) приоритетный национальный проект «Образование». Главная  задача – кардинально поднять качество отечественного образования.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атьяна\Desktop\школа будущего\photoalbum_26581_imag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434">
            <a:off x="6627794" y="4086061"/>
            <a:ext cx="2214570" cy="274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Татьяна\Desktop\школа будущего\photoalbum_20599_image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48708" cy="392908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В школе будущего должно развиваться как приоритетное направление воспитание лидерства, чтобы ученики не стеснялись выступать перед публикой, не бояться высказывать свое мнение. 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Ученик будущего должен  участвовать в общественной работе, это поможет  раскрепощаться и развиваться как личности, общаться не только со сверстниками, одноклассниками, но и с учителями, чувствовать себя увереннее, понять, на что способен</a:t>
            </a:r>
            <a:endParaRPr lang="ru-RU" dirty="0"/>
          </a:p>
        </p:txBody>
      </p:sp>
      <p:pic>
        <p:nvPicPr>
          <p:cNvPr id="2051" name="Picture 3" descr="C:\Users\Татьяна\Desktop\школа будущего\photoalbum_24718_image_pop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276608" cy="2457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284</TotalTime>
  <Words>962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Brooklet</vt:lpstr>
      <vt:lpstr>Лист Microsoft Office Excel 97-2003</vt:lpstr>
      <vt:lpstr>Школа будущего –моё  видение</vt:lpstr>
      <vt:lpstr>  Какой же будет школа будущего? как я хочу учиться?  Устарел ли урок как форма?  Учитель школы будущего – КТО он?  </vt:lpstr>
      <vt:lpstr>Слайд 3</vt:lpstr>
      <vt:lpstr>Какой же будет школа будущего?</vt:lpstr>
      <vt:lpstr>И вот мы тихонько заходим на урок….</vt:lpstr>
      <vt:lpstr>Слайд 6</vt:lpstr>
      <vt:lpstr>Каков учитель школы будущего? </vt:lpstr>
      <vt:lpstr>Слайд 8</vt:lpstr>
      <vt:lpstr>Слайд 9</vt:lpstr>
      <vt:lpstr>Слайд 10</vt:lpstr>
      <vt:lpstr>А что думают сами ученики?</vt:lpstr>
      <vt:lpstr>  Мы провели небольшой опрос среди семиклассников.  </vt:lpstr>
      <vt:lpstr>Слайд 13</vt:lpstr>
      <vt:lpstr>Слайд 14</vt:lpstr>
      <vt:lpstr>Слайд 15</vt:lpstr>
      <vt:lpstr>Слайд 16</vt:lpstr>
      <vt:lpstr>Мы считаем, что всё это положительно сказывается на современной школе:  </vt:lpstr>
      <vt:lpstr>Но всё же…………….</vt:lpstr>
      <vt:lpstr>Слайд 19</vt:lpstr>
      <vt:lpstr> Какой же будет школа будущего? </vt:lpstr>
      <vt:lpstr>Над презентацией работали ученицы 10 «А» класса:</vt:lpstr>
      <vt:lpstr>Используемые материалы: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 –моё  видение</dc:title>
  <dc:creator>Татьяна</dc:creator>
  <cp:lastModifiedBy>Татьяна</cp:lastModifiedBy>
  <cp:revision>31</cp:revision>
  <dcterms:created xsi:type="dcterms:W3CDTF">2009-11-07T18:50:58Z</dcterms:created>
  <dcterms:modified xsi:type="dcterms:W3CDTF">2010-04-21T18:38:04Z</dcterms:modified>
</cp:coreProperties>
</file>