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4" r:id="rId3"/>
    <p:sldMasterId id="2147483656" r:id="rId4"/>
  </p:sldMasterIdLst>
  <p:notesMasterIdLst>
    <p:notesMasterId r:id="rId19"/>
  </p:notesMasterIdLst>
  <p:sldIdLst>
    <p:sldId id="261" r:id="rId5"/>
    <p:sldId id="257" r:id="rId6"/>
    <p:sldId id="279" r:id="rId7"/>
    <p:sldId id="278" r:id="rId8"/>
    <p:sldId id="274" r:id="rId9"/>
    <p:sldId id="265" r:id="rId10"/>
    <p:sldId id="275" r:id="rId11"/>
    <p:sldId id="264" r:id="rId12"/>
    <p:sldId id="263" r:id="rId13"/>
    <p:sldId id="260" r:id="rId14"/>
    <p:sldId id="277" r:id="rId15"/>
    <p:sldId id="262" r:id="rId16"/>
    <p:sldId id="267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2F4AA"/>
    <a:srgbClr val="008000"/>
    <a:srgbClr val="33CC33"/>
    <a:srgbClr val="0000FF"/>
    <a:srgbClr val="F808DB"/>
    <a:srgbClr val="00CC00"/>
    <a:srgbClr val="FF33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image" Target="../media/image1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1.png"/><Relationship Id="rId1" Type="http://schemas.openxmlformats.org/officeDocument/2006/relationships/image" Target="../media/image151.png"/><Relationship Id="rId4" Type="http://schemas.openxmlformats.org/officeDocument/2006/relationships/image" Target="../media/image1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0E84F-B4B9-4552-8327-D01BBCB8038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3470CE-C869-4C6A-B439-1DAA23D39632}">
      <dgm:prSet phldrT="[Текст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rgbClr val="0000FF"/>
              </a:solidFill>
            </a:rPr>
            <a:t>     Первое здание нашей школы</a:t>
          </a:r>
          <a:endParaRPr lang="ru-RU" dirty="0">
            <a:solidFill>
              <a:srgbClr val="0000FF"/>
            </a:solidFill>
          </a:endParaRPr>
        </a:p>
      </dgm:t>
    </dgm:pt>
    <dgm:pt modelId="{15D04712-C09A-4C70-A544-7446E7EFEDB6}" type="parTrans" cxnId="{832102FD-9D00-4B50-AA7F-F6C5FE2B66F4}">
      <dgm:prSet/>
      <dgm:spPr/>
      <dgm:t>
        <a:bodyPr/>
        <a:lstStyle/>
        <a:p>
          <a:endParaRPr lang="ru-RU"/>
        </a:p>
      </dgm:t>
    </dgm:pt>
    <dgm:pt modelId="{C1598BFA-DF17-4D3E-8607-E95A51B29605}" type="sibTrans" cxnId="{832102FD-9D00-4B50-AA7F-F6C5FE2B66F4}">
      <dgm:prSet/>
      <dgm:spPr/>
      <dgm:t>
        <a:bodyPr/>
        <a:lstStyle/>
        <a:p>
          <a:endParaRPr lang="ru-RU"/>
        </a:p>
      </dgm:t>
    </dgm:pt>
    <dgm:pt modelId="{15824DC8-3C73-43FC-A4C4-874709B46878}">
      <dgm:prSet phldrT="[Текст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1935 год</a:t>
          </a:r>
          <a:endParaRPr lang="ru-RU" dirty="0">
            <a:solidFill>
              <a:schemeClr val="tx1"/>
            </a:solidFill>
          </a:endParaRPr>
        </a:p>
      </dgm:t>
    </dgm:pt>
    <dgm:pt modelId="{03DAE565-3DA6-4409-9940-0AB1084C242E}" type="parTrans" cxnId="{35EC1151-1DC4-42AB-8CB3-4B7FF01C1B5F}">
      <dgm:prSet/>
      <dgm:spPr/>
      <dgm:t>
        <a:bodyPr/>
        <a:lstStyle/>
        <a:p>
          <a:endParaRPr lang="ru-RU"/>
        </a:p>
      </dgm:t>
    </dgm:pt>
    <dgm:pt modelId="{4BC01E6F-284F-45DA-97CC-23DCE50BC0B1}" type="sibTrans" cxnId="{35EC1151-1DC4-42AB-8CB3-4B7FF01C1B5F}">
      <dgm:prSet/>
      <dgm:spPr/>
      <dgm:t>
        <a:bodyPr/>
        <a:lstStyle/>
        <a:p>
          <a:endParaRPr lang="ru-RU"/>
        </a:p>
      </dgm:t>
    </dgm:pt>
    <dgm:pt modelId="{32BBC060-3BF7-4C9A-9FFA-9AF8FE8AE995}">
      <dgm:prSet phldrT="[Текст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г. Норильск</a:t>
          </a:r>
          <a:endParaRPr lang="ru-RU" dirty="0">
            <a:solidFill>
              <a:schemeClr val="tx1"/>
            </a:solidFill>
          </a:endParaRPr>
        </a:p>
      </dgm:t>
    </dgm:pt>
    <dgm:pt modelId="{70A89FB5-E468-4008-8179-4C1F3FC9B64A}" type="parTrans" cxnId="{270D05C0-FEBC-4EC6-94A9-EE00914E1714}">
      <dgm:prSet/>
      <dgm:spPr/>
      <dgm:t>
        <a:bodyPr/>
        <a:lstStyle/>
        <a:p>
          <a:endParaRPr lang="ru-RU"/>
        </a:p>
      </dgm:t>
    </dgm:pt>
    <dgm:pt modelId="{4994A7D8-E7BA-466A-97BB-2E88E3B9EAC0}" type="sibTrans" cxnId="{270D05C0-FEBC-4EC6-94A9-EE00914E1714}">
      <dgm:prSet/>
      <dgm:spPr/>
      <dgm:t>
        <a:bodyPr/>
        <a:lstStyle/>
        <a:p>
          <a:endParaRPr lang="ru-RU"/>
        </a:p>
      </dgm:t>
    </dgm:pt>
    <dgm:pt modelId="{E72731C9-DAF5-4C0B-BA9E-1A2089C135A5}">
      <dgm:prSet phldrT="[Текст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rgbClr val="0000FF"/>
              </a:solidFill>
            </a:rPr>
            <a:t>Современное здание нашей школы</a:t>
          </a:r>
          <a:endParaRPr lang="ru-RU" dirty="0">
            <a:solidFill>
              <a:srgbClr val="0000FF"/>
            </a:solidFill>
          </a:endParaRPr>
        </a:p>
      </dgm:t>
    </dgm:pt>
    <dgm:pt modelId="{DE735514-756F-40FF-A0D9-521AC9024067}" type="parTrans" cxnId="{69A90D20-4505-4F0F-BDAF-1425670FE64E}">
      <dgm:prSet/>
      <dgm:spPr/>
      <dgm:t>
        <a:bodyPr/>
        <a:lstStyle/>
        <a:p>
          <a:endParaRPr lang="ru-RU"/>
        </a:p>
      </dgm:t>
    </dgm:pt>
    <dgm:pt modelId="{6AF62DC8-AE28-46E2-80F3-D584852E2D5E}" type="sibTrans" cxnId="{69A90D20-4505-4F0F-BDAF-1425670FE64E}">
      <dgm:prSet/>
      <dgm:spPr/>
      <dgm:t>
        <a:bodyPr/>
        <a:lstStyle/>
        <a:p>
          <a:endParaRPr lang="ru-RU"/>
        </a:p>
      </dgm:t>
    </dgm:pt>
    <dgm:pt modelId="{5B7EE6DC-A1C7-473A-90D4-DA725C141E3D}">
      <dgm:prSet phldrT="[Текст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 1949  года и по сей день</a:t>
          </a:r>
          <a:endParaRPr lang="ru-RU" dirty="0">
            <a:solidFill>
              <a:schemeClr val="tx1"/>
            </a:solidFill>
          </a:endParaRPr>
        </a:p>
      </dgm:t>
    </dgm:pt>
    <dgm:pt modelId="{FB035C78-B884-4FD9-BA02-324DB1201C1A}" type="parTrans" cxnId="{C39351F0-D068-4993-B49B-E2708FF943A3}">
      <dgm:prSet/>
      <dgm:spPr/>
      <dgm:t>
        <a:bodyPr/>
        <a:lstStyle/>
        <a:p>
          <a:endParaRPr lang="ru-RU"/>
        </a:p>
      </dgm:t>
    </dgm:pt>
    <dgm:pt modelId="{8B038C33-AD1A-4E5B-AEA5-C39E34CC48B0}" type="sibTrans" cxnId="{C39351F0-D068-4993-B49B-E2708FF943A3}">
      <dgm:prSet/>
      <dgm:spPr/>
      <dgm:t>
        <a:bodyPr/>
        <a:lstStyle/>
        <a:p>
          <a:endParaRPr lang="ru-RU"/>
        </a:p>
      </dgm:t>
    </dgm:pt>
    <dgm:pt modelId="{65E26476-5466-4F6B-B991-BFA53EB706D4}">
      <dgm:prSet phldrT="[Текст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 . Норильск</a:t>
          </a:r>
          <a:endParaRPr lang="ru-RU" dirty="0">
            <a:solidFill>
              <a:schemeClr val="tx1"/>
            </a:solidFill>
          </a:endParaRPr>
        </a:p>
      </dgm:t>
    </dgm:pt>
    <dgm:pt modelId="{4C0975D8-5FD1-4D61-99F9-9A88216B35FF}" type="parTrans" cxnId="{95B41809-205C-467C-9681-41996316EBE1}">
      <dgm:prSet/>
      <dgm:spPr/>
      <dgm:t>
        <a:bodyPr/>
        <a:lstStyle/>
        <a:p>
          <a:endParaRPr lang="ru-RU"/>
        </a:p>
      </dgm:t>
    </dgm:pt>
    <dgm:pt modelId="{E38CD9B1-1EF3-44D0-B9D6-3C59A4B2B626}" type="sibTrans" cxnId="{95B41809-205C-467C-9681-41996316EBE1}">
      <dgm:prSet/>
      <dgm:spPr/>
      <dgm:t>
        <a:bodyPr/>
        <a:lstStyle/>
        <a:p>
          <a:endParaRPr lang="ru-RU"/>
        </a:p>
      </dgm:t>
    </dgm:pt>
    <dgm:pt modelId="{696E64E3-8AE3-470D-A314-4458E5A84F66}">
      <dgm:prSet phldrT="[Текст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rgbClr val="0000FF"/>
              </a:solidFill>
            </a:rPr>
            <a:t>    Здание  нашей школы в будущем</a:t>
          </a:r>
          <a:endParaRPr lang="ru-RU" dirty="0">
            <a:solidFill>
              <a:srgbClr val="0000FF"/>
            </a:solidFill>
          </a:endParaRPr>
        </a:p>
      </dgm:t>
    </dgm:pt>
    <dgm:pt modelId="{30CEC7FD-039A-4BD0-8912-47C1ED6373FD}" type="parTrans" cxnId="{0BE4AE4F-825F-4480-8B23-749107798B0C}">
      <dgm:prSet/>
      <dgm:spPr/>
      <dgm:t>
        <a:bodyPr/>
        <a:lstStyle/>
        <a:p>
          <a:endParaRPr lang="ru-RU"/>
        </a:p>
      </dgm:t>
    </dgm:pt>
    <dgm:pt modelId="{E4BECAC9-6190-4167-B1D0-3BC525E4FDD9}" type="sibTrans" cxnId="{0BE4AE4F-825F-4480-8B23-749107798B0C}">
      <dgm:prSet/>
      <dgm:spPr/>
      <dgm:t>
        <a:bodyPr/>
        <a:lstStyle/>
        <a:p>
          <a:endParaRPr lang="ru-RU"/>
        </a:p>
      </dgm:t>
    </dgm:pt>
    <dgm:pt modelId="{F483F903-9396-4EBF-A74B-85BC37EA7BF9}">
      <dgm:prSet phldrT="[Текст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 2056 год</a:t>
          </a:r>
          <a:endParaRPr lang="ru-RU" dirty="0">
            <a:solidFill>
              <a:schemeClr val="tx1"/>
            </a:solidFill>
          </a:endParaRPr>
        </a:p>
      </dgm:t>
    </dgm:pt>
    <dgm:pt modelId="{1B532F5F-245C-4F4E-82A5-ED7D220D8BA5}" type="parTrans" cxnId="{AD699691-8989-42F3-A6CD-F5E5F622FFF7}">
      <dgm:prSet/>
      <dgm:spPr/>
      <dgm:t>
        <a:bodyPr/>
        <a:lstStyle/>
        <a:p>
          <a:endParaRPr lang="ru-RU"/>
        </a:p>
      </dgm:t>
    </dgm:pt>
    <dgm:pt modelId="{48D4C942-7C6E-4D7B-A2A3-39581983135C}" type="sibTrans" cxnId="{AD699691-8989-42F3-A6CD-F5E5F622FFF7}">
      <dgm:prSet/>
      <dgm:spPr/>
      <dgm:t>
        <a:bodyPr/>
        <a:lstStyle/>
        <a:p>
          <a:endParaRPr lang="ru-RU"/>
        </a:p>
      </dgm:t>
    </dgm:pt>
    <dgm:pt modelId="{112EF12F-7586-4516-9E6E-FE931F8DE26B}">
      <dgm:prSet phldrT="[Текст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г. Норильск</a:t>
          </a:r>
          <a:endParaRPr lang="ru-RU" dirty="0">
            <a:solidFill>
              <a:schemeClr val="tx1"/>
            </a:solidFill>
          </a:endParaRPr>
        </a:p>
      </dgm:t>
    </dgm:pt>
    <dgm:pt modelId="{C4D4FFA2-D582-4A57-A5D8-712BF790F2B8}" type="parTrans" cxnId="{84CD052F-9C34-47AB-BD1E-BABBCE3279FE}">
      <dgm:prSet/>
      <dgm:spPr/>
      <dgm:t>
        <a:bodyPr/>
        <a:lstStyle/>
        <a:p>
          <a:endParaRPr lang="ru-RU"/>
        </a:p>
      </dgm:t>
    </dgm:pt>
    <dgm:pt modelId="{76890DAB-D659-4326-858C-4B5DD773A1E8}" type="sibTrans" cxnId="{84CD052F-9C34-47AB-BD1E-BABBCE3279FE}">
      <dgm:prSet/>
      <dgm:spPr/>
      <dgm:t>
        <a:bodyPr/>
        <a:lstStyle/>
        <a:p>
          <a:endParaRPr lang="ru-RU"/>
        </a:p>
      </dgm:t>
    </dgm:pt>
    <dgm:pt modelId="{E41A9451-FEC3-432C-BA9C-55BD7D2CF82D}" type="pres">
      <dgm:prSet presAssocID="{F410E84F-B4B9-4552-8327-D01BBCB8038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083D1-F844-4503-8DC9-93D2902535C4}" type="pres">
      <dgm:prSet presAssocID="{F73470CE-C869-4C6A-B439-1DAA23D39632}" presName="comp" presStyleCnt="0"/>
      <dgm:spPr/>
    </dgm:pt>
    <dgm:pt modelId="{0520FCC0-CCC1-4FAA-B32F-5E9512214F98}" type="pres">
      <dgm:prSet presAssocID="{F73470CE-C869-4C6A-B439-1DAA23D39632}" presName="box" presStyleLbl="node1" presStyleIdx="0" presStyleCnt="3"/>
      <dgm:spPr/>
      <dgm:t>
        <a:bodyPr/>
        <a:lstStyle/>
        <a:p>
          <a:endParaRPr lang="ru-RU"/>
        </a:p>
      </dgm:t>
    </dgm:pt>
    <dgm:pt modelId="{36A0DBA5-DD21-4590-8BFF-BE7C09C1F701}" type="pres">
      <dgm:prSet presAssocID="{F73470CE-C869-4C6A-B439-1DAA23D39632}" presName="img" presStyleLbl="fgImgPlace1" presStyleIdx="0" presStyleCnt="3" custScaleX="96793" custScaleY="78165" custLinFactNeighborX="3386" custLinFactNeighborY="4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146299-0CEE-488A-A58C-D33346017983}" type="pres">
      <dgm:prSet presAssocID="{F73470CE-C869-4C6A-B439-1DAA23D396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1A0B0-7F78-49DD-9339-C178F92B423C}" type="pres">
      <dgm:prSet presAssocID="{C1598BFA-DF17-4D3E-8607-E95A51B29605}" presName="spacer" presStyleCnt="0"/>
      <dgm:spPr/>
    </dgm:pt>
    <dgm:pt modelId="{30AC04A3-F044-4391-A480-C0D8369C0BD0}" type="pres">
      <dgm:prSet presAssocID="{E72731C9-DAF5-4C0B-BA9E-1A2089C135A5}" presName="comp" presStyleCnt="0"/>
      <dgm:spPr/>
    </dgm:pt>
    <dgm:pt modelId="{6511260D-47DB-40D2-8EE7-B73CA7078E25}" type="pres">
      <dgm:prSet presAssocID="{E72731C9-DAF5-4C0B-BA9E-1A2089C135A5}" presName="box" presStyleLbl="node1" presStyleIdx="1" presStyleCnt="3" custScaleY="88060" custLinFactNeighborY="-3108"/>
      <dgm:spPr/>
      <dgm:t>
        <a:bodyPr/>
        <a:lstStyle/>
        <a:p>
          <a:endParaRPr lang="ru-RU"/>
        </a:p>
      </dgm:t>
    </dgm:pt>
    <dgm:pt modelId="{C7EAA1CC-9E95-4EDA-9D52-8FEF18406355}" type="pres">
      <dgm:prSet presAssocID="{E72731C9-DAF5-4C0B-BA9E-1A2089C135A5}" presName="img" presStyleLbl="fgImgPlace1" presStyleIdx="1" presStyleCnt="3" custScaleY="78161" custLinFactNeighborX="-505" custLinFactNeighborY="-55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4A1E0F2-2BDE-4062-9E58-03303B6B8911}" type="pres">
      <dgm:prSet presAssocID="{E72731C9-DAF5-4C0B-BA9E-1A2089C135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18F61-909A-440C-801D-F35E07EA8CDD}" type="pres">
      <dgm:prSet presAssocID="{6AF62DC8-AE28-46E2-80F3-D584852E2D5E}" presName="spacer" presStyleCnt="0"/>
      <dgm:spPr/>
    </dgm:pt>
    <dgm:pt modelId="{D35E7614-982A-46BF-ADD0-DE26F039DD42}" type="pres">
      <dgm:prSet presAssocID="{696E64E3-8AE3-470D-A314-4458E5A84F66}" presName="comp" presStyleCnt="0"/>
      <dgm:spPr/>
    </dgm:pt>
    <dgm:pt modelId="{A177C557-FEE9-4A5C-A009-DB17B915F37B}" type="pres">
      <dgm:prSet presAssocID="{696E64E3-8AE3-470D-A314-4458E5A84F66}" presName="box" presStyleLbl="node1" presStyleIdx="2" presStyleCnt="3" custAng="0" custScaleY="118822" custLinFactNeighborY="6637"/>
      <dgm:spPr/>
      <dgm:t>
        <a:bodyPr/>
        <a:lstStyle/>
        <a:p>
          <a:endParaRPr lang="ru-RU"/>
        </a:p>
      </dgm:t>
    </dgm:pt>
    <dgm:pt modelId="{4320A3D7-2811-4B67-917B-BA117880B7C7}" type="pres">
      <dgm:prSet presAssocID="{696E64E3-8AE3-470D-A314-4458E5A84F66}" presName="img" presStyleLbl="fgImgPlace1" presStyleIdx="2" presStyleCnt="3" custScaleY="8520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2579147-A16D-41CE-9AF4-043D95BE64F6}" type="pres">
      <dgm:prSet presAssocID="{696E64E3-8AE3-470D-A314-4458E5A84F6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F510AE-C3BF-4DDE-A78E-021979A1E74A}" type="presOf" srcId="{696E64E3-8AE3-470D-A314-4458E5A84F66}" destId="{A177C557-FEE9-4A5C-A009-DB17B915F37B}" srcOrd="0" destOrd="0" presId="urn:microsoft.com/office/officeart/2005/8/layout/vList4"/>
    <dgm:cxn modelId="{81D803D4-FFDD-4E30-B2D2-DBEB2A5F5CC3}" type="presOf" srcId="{5B7EE6DC-A1C7-473A-90D4-DA725C141E3D}" destId="{D4A1E0F2-2BDE-4062-9E58-03303B6B8911}" srcOrd="1" destOrd="1" presId="urn:microsoft.com/office/officeart/2005/8/layout/vList4"/>
    <dgm:cxn modelId="{34356BDE-2D73-49A4-8DD7-536E79D5D2AD}" type="presOf" srcId="{F483F903-9396-4EBF-A74B-85BC37EA7BF9}" destId="{02579147-A16D-41CE-9AF4-043D95BE64F6}" srcOrd="1" destOrd="1" presId="urn:microsoft.com/office/officeart/2005/8/layout/vList4"/>
    <dgm:cxn modelId="{69A90D20-4505-4F0F-BDAF-1425670FE64E}" srcId="{F410E84F-B4B9-4552-8327-D01BBCB80388}" destId="{E72731C9-DAF5-4C0B-BA9E-1A2089C135A5}" srcOrd="1" destOrd="0" parTransId="{DE735514-756F-40FF-A0D9-521AC9024067}" sibTransId="{6AF62DC8-AE28-46E2-80F3-D584852E2D5E}"/>
    <dgm:cxn modelId="{5F6502D8-9AC3-4D6E-AFD4-16F0577C4C24}" type="presOf" srcId="{E72731C9-DAF5-4C0B-BA9E-1A2089C135A5}" destId="{6511260D-47DB-40D2-8EE7-B73CA7078E25}" srcOrd="0" destOrd="0" presId="urn:microsoft.com/office/officeart/2005/8/layout/vList4"/>
    <dgm:cxn modelId="{0FE56798-8F49-43DA-B014-F78285077979}" type="presOf" srcId="{32BBC060-3BF7-4C9A-9FFA-9AF8FE8AE995}" destId="{74146299-0CEE-488A-A58C-D33346017983}" srcOrd="1" destOrd="2" presId="urn:microsoft.com/office/officeart/2005/8/layout/vList4"/>
    <dgm:cxn modelId="{C39351F0-D068-4993-B49B-E2708FF943A3}" srcId="{E72731C9-DAF5-4C0B-BA9E-1A2089C135A5}" destId="{5B7EE6DC-A1C7-473A-90D4-DA725C141E3D}" srcOrd="0" destOrd="0" parTransId="{FB035C78-B884-4FD9-BA02-324DB1201C1A}" sibTransId="{8B038C33-AD1A-4E5B-AEA5-C39E34CC48B0}"/>
    <dgm:cxn modelId="{95B41809-205C-467C-9681-41996316EBE1}" srcId="{E72731C9-DAF5-4C0B-BA9E-1A2089C135A5}" destId="{65E26476-5466-4F6B-B991-BFA53EB706D4}" srcOrd="1" destOrd="0" parTransId="{4C0975D8-5FD1-4D61-99F9-9A88216B35FF}" sibTransId="{E38CD9B1-1EF3-44D0-B9D6-3C59A4B2B626}"/>
    <dgm:cxn modelId="{832102FD-9D00-4B50-AA7F-F6C5FE2B66F4}" srcId="{F410E84F-B4B9-4552-8327-D01BBCB80388}" destId="{F73470CE-C869-4C6A-B439-1DAA23D39632}" srcOrd="0" destOrd="0" parTransId="{15D04712-C09A-4C70-A544-7446E7EFEDB6}" sibTransId="{C1598BFA-DF17-4D3E-8607-E95A51B29605}"/>
    <dgm:cxn modelId="{540501D1-ABC2-4BDB-B25B-65159A3010FA}" type="presOf" srcId="{F73470CE-C869-4C6A-B439-1DAA23D39632}" destId="{74146299-0CEE-488A-A58C-D33346017983}" srcOrd="1" destOrd="0" presId="urn:microsoft.com/office/officeart/2005/8/layout/vList4"/>
    <dgm:cxn modelId="{81770303-58DC-4D35-A408-B3275123D3DD}" type="presOf" srcId="{65E26476-5466-4F6B-B991-BFA53EB706D4}" destId="{6511260D-47DB-40D2-8EE7-B73CA7078E25}" srcOrd="0" destOrd="2" presId="urn:microsoft.com/office/officeart/2005/8/layout/vList4"/>
    <dgm:cxn modelId="{35EC1151-1DC4-42AB-8CB3-4B7FF01C1B5F}" srcId="{F73470CE-C869-4C6A-B439-1DAA23D39632}" destId="{15824DC8-3C73-43FC-A4C4-874709B46878}" srcOrd="0" destOrd="0" parTransId="{03DAE565-3DA6-4409-9940-0AB1084C242E}" sibTransId="{4BC01E6F-284F-45DA-97CC-23DCE50BC0B1}"/>
    <dgm:cxn modelId="{18B12DDD-829B-4B07-966C-58CD181FF27D}" type="presOf" srcId="{F73470CE-C869-4C6A-B439-1DAA23D39632}" destId="{0520FCC0-CCC1-4FAA-B32F-5E9512214F98}" srcOrd="0" destOrd="0" presId="urn:microsoft.com/office/officeart/2005/8/layout/vList4"/>
    <dgm:cxn modelId="{37AEF78B-D9C1-4714-8DBF-0395D06B5F9D}" type="presOf" srcId="{32BBC060-3BF7-4C9A-9FFA-9AF8FE8AE995}" destId="{0520FCC0-CCC1-4FAA-B32F-5E9512214F98}" srcOrd="0" destOrd="2" presId="urn:microsoft.com/office/officeart/2005/8/layout/vList4"/>
    <dgm:cxn modelId="{B867E825-4F2A-4AA7-BBB5-E31747E47550}" type="presOf" srcId="{15824DC8-3C73-43FC-A4C4-874709B46878}" destId="{74146299-0CEE-488A-A58C-D33346017983}" srcOrd="1" destOrd="1" presId="urn:microsoft.com/office/officeart/2005/8/layout/vList4"/>
    <dgm:cxn modelId="{1C2A60F0-2F22-4EEA-AF94-E29455947135}" type="presOf" srcId="{15824DC8-3C73-43FC-A4C4-874709B46878}" destId="{0520FCC0-CCC1-4FAA-B32F-5E9512214F98}" srcOrd="0" destOrd="1" presId="urn:microsoft.com/office/officeart/2005/8/layout/vList4"/>
    <dgm:cxn modelId="{796FC050-B35B-49B7-94D3-57821802F593}" type="presOf" srcId="{5B7EE6DC-A1C7-473A-90D4-DA725C141E3D}" destId="{6511260D-47DB-40D2-8EE7-B73CA7078E25}" srcOrd="0" destOrd="1" presId="urn:microsoft.com/office/officeart/2005/8/layout/vList4"/>
    <dgm:cxn modelId="{B088A92E-939E-443D-BB46-B4C379ED1356}" type="presOf" srcId="{F410E84F-B4B9-4552-8327-D01BBCB80388}" destId="{E41A9451-FEC3-432C-BA9C-55BD7D2CF82D}" srcOrd="0" destOrd="0" presId="urn:microsoft.com/office/officeart/2005/8/layout/vList4"/>
    <dgm:cxn modelId="{AD699691-8989-42F3-A6CD-F5E5F622FFF7}" srcId="{696E64E3-8AE3-470D-A314-4458E5A84F66}" destId="{F483F903-9396-4EBF-A74B-85BC37EA7BF9}" srcOrd="0" destOrd="0" parTransId="{1B532F5F-245C-4F4E-82A5-ED7D220D8BA5}" sibTransId="{48D4C942-7C6E-4D7B-A2A3-39581983135C}"/>
    <dgm:cxn modelId="{0BE4AE4F-825F-4480-8B23-749107798B0C}" srcId="{F410E84F-B4B9-4552-8327-D01BBCB80388}" destId="{696E64E3-8AE3-470D-A314-4458E5A84F66}" srcOrd="2" destOrd="0" parTransId="{30CEC7FD-039A-4BD0-8912-47C1ED6373FD}" sibTransId="{E4BECAC9-6190-4167-B1D0-3BC525E4FDD9}"/>
    <dgm:cxn modelId="{21FF87CE-D762-45DE-B19F-997E7B0DC2AC}" type="presOf" srcId="{65E26476-5466-4F6B-B991-BFA53EB706D4}" destId="{D4A1E0F2-2BDE-4062-9E58-03303B6B8911}" srcOrd="1" destOrd="2" presId="urn:microsoft.com/office/officeart/2005/8/layout/vList4"/>
    <dgm:cxn modelId="{8B724331-05F0-4AB3-8FB8-C10FC767DB42}" type="presOf" srcId="{696E64E3-8AE3-470D-A314-4458E5A84F66}" destId="{02579147-A16D-41CE-9AF4-043D95BE64F6}" srcOrd="1" destOrd="0" presId="urn:microsoft.com/office/officeart/2005/8/layout/vList4"/>
    <dgm:cxn modelId="{270D05C0-FEBC-4EC6-94A9-EE00914E1714}" srcId="{F73470CE-C869-4C6A-B439-1DAA23D39632}" destId="{32BBC060-3BF7-4C9A-9FFA-9AF8FE8AE995}" srcOrd="1" destOrd="0" parTransId="{70A89FB5-E468-4008-8179-4C1F3FC9B64A}" sibTransId="{4994A7D8-E7BA-466A-97BB-2E88E3B9EAC0}"/>
    <dgm:cxn modelId="{84CD052F-9C34-47AB-BD1E-BABBCE3279FE}" srcId="{696E64E3-8AE3-470D-A314-4458E5A84F66}" destId="{112EF12F-7586-4516-9E6E-FE931F8DE26B}" srcOrd="1" destOrd="0" parTransId="{C4D4FFA2-D582-4A57-A5D8-712BF790F2B8}" sibTransId="{76890DAB-D659-4326-858C-4B5DD773A1E8}"/>
    <dgm:cxn modelId="{5DB9B815-DD9F-4ABC-ACCB-E31132365078}" type="presOf" srcId="{112EF12F-7586-4516-9E6E-FE931F8DE26B}" destId="{02579147-A16D-41CE-9AF4-043D95BE64F6}" srcOrd="1" destOrd="2" presId="urn:microsoft.com/office/officeart/2005/8/layout/vList4"/>
    <dgm:cxn modelId="{B9CD1FAC-C395-4CD0-A9DF-4FB3F3FA8524}" type="presOf" srcId="{F483F903-9396-4EBF-A74B-85BC37EA7BF9}" destId="{A177C557-FEE9-4A5C-A009-DB17B915F37B}" srcOrd="0" destOrd="1" presId="urn:microsoft.com/office/officeart/2005/8/layout/vList4"/>
    <dgm:cxn modelId="{E07A2BE2-D13A-46AA-B394-EC27C83C3CD4}" type="presOf" srcId="{112EF12F-7586-4516-9E6E-FE931F8DE26B}" destId="{A177C557-FEE9-4A5C-A009-DB17B915F37B}" srcOrd="0" destOrd="2" presId="urn:microsoft.com/office/officeart/2005/8/layout/vList4"/>
    <dgm:cxn modelId="{C485923D-8A5A-4AA3-ACE3-1EBFAEFD6EC0}" type="presOf" srcId="{E72731C9-DAF5-4C0B-BA9E-1A2089C135A5}" destId="{D4A1E0F2-2BDE-4062-9E58-03303B6B8911}" srcOrd="1" destOrd="0" presId="urn:microsoft.com/office/officeart/2005/8/layout/vList4"/>
    <dgm:cxn modelId="{1A79C5B8-2BFA-4CA4-B5A3-E0E3576BD3F5}" type="presParOf" srcId="{E41A9451-FEC3-432C-BA9C-55BD7D2CF82D}" destId="{E1E083D1-F844-4503-8DC9-93D2902535C4}" srcOrd="0" destOrd="0" presId="urn:microsoft.com/office/officeart/2005/8/layout/vList4"/>
    <dgm:cxn modelId="{C7429C5D-5B1A-42A6-8189-3A9928DA0CD4}" type="presParOf" srcId="{E1E083D1-F844-4503-8DC9-93D2902535C4}" destId="{0520FCC0-CCC1-4FAA-B32F-5E9512214F98}" srcOrd="0" destOrd="0" presId="urn:microsoft.com/office/officeart/2005/8/layout/vList4"/>
    <dgm:cxn modelId="{82D2A2CD-7A7D-4707-8A86-E0A16DFC977A}" type="presParOf" srcId="{E1E083D1-F844-4503-8DC9-93D2902535C4}" destId="{36A0DBA5-DD21-4590-8BFF-BE7C09C1F701}" srcOrd="1" destOrd="0" presId="urn:microsoft.com/office/officeart/2005/8/layout/vList4"/>
    <dgm:cxn modelId="{71480EE3-1541-401D-A745-7B298AF92CF2}" type="presParOf" srcId="{E1E083D1-F844-4503-8DC9-93D2902535C4}" destId="{74146299-0CEE-488A-A58C-D33346017983}" srcOrd="2" destOrd="0" presId="urn:microsoft.com/office/officeart/2005/8/layout/vList4"/>
    <dgm:cxn modelId="{F0BF9877-3E31-4898-A809-D4D667EE943F}" type="presParOf" srcId="{E41A9451-FEC3-432C-BA9C-55BD7D2CF82D}" destId="{58E1A0B0-7F78-49DD-9339-C178F92B423C}" srcOrd="1" destOrd="0" presId="urn:microsoft.com/office/officeart/2005/8/layout/vList4"/>
    <dgm:cxn modelId="{3B7D6EA4-7BDA-4744-A4E3-49E899B19DFE}" type="presParOf" srcId="{E41A9451-FEC3-432C-BA9C-55BD7D2CF82D}" destId="{30AC04A3-F044-4391-A480-C0D8369C0BD0}" srcOrd="2" destOrd="0" presId="urn:microsoft.com/office/officeart/2005/8/layout/vList4"/>
    <dgm:cxn modelId="{C3557B37-E9CA-4163-9389-0DA77C6A65AE}" type="presParOf" srcId="{30AC04A3-F044-4391-A480-C0D8369C0BD0}" destId="{6511260D-47DB-40D2-8EE7-B73CA7078E25}" srcOrd="0" destOrd="0" presId="urn:microsoft.com/office/officeart/2005/8/layout/vList4"/>
    <dgm:cxn modelId="{0D426D29-F4DC-4DC4-B66D-47BA82EF8210}" type="presParOf" srcId="{30AC04A3-F044-4391-A480-C0D8369C0BD0}" destId="{C7EAA1CC-9E95-4EDA-9D52-8FEF18406355}" srcOrd="1" destOrd="0" presId="urn:microsoft.com/office/officeart/2005/8/layout/vList4"/>
    <dgm:cxn modelId="{EAFD3DFB-8840-4863-AB6C-038963A2E9DB}" type="presParOf" srcId="{30AC04A3-F044-4391-A480-C0D8369C0BD0}" destId="{D4A1E0F2-2BDE-4062-9E58-03303B6B8911}" srcOrd="2" destOrd="0" presId="urn:microsoft.com/office/officeart/2005/8/layout/vList4"/>
    <dgm:cxn modelId="{7E43AF02-3FF8-4927-8AF0-B9F8A7884998}" type="presParOf" srcId="{E41A9451-FEC3-432C-BA9C-55BD7D2CF82D}" destId="{F6E18F61-909A-440C-801D-F35E07EA8CDD}" srcOrd="3" destOrd="0" presId="urn:microsoft.com/office/officeart/2005/8/layout/vList4"/>
    <dgm:cxn modelId="{5188FA82-88E1-4DAC-B084-2D843F72F7FE}" type="presParOf" srcId="{E41A9451-FEC3-432C-BA9C-55BD7D2CF82D}" destId="{D35E7614-982A-46BF-ADD0-DE26F039DD42}" srcOrd="4" destOrd="0" presId="urn:microsoft.com/office/officeart/2005/8/layout/vList4"/>
    <dgm:cxn modelId="{06D3F7A1-0768-4F35-AF69-465A946DEA3A}" type="presParOf" srcId="{D35E7614-982A-46BF-ADD0-DE26F039DD42}" destId="{A177C557-FEE9-4A5C-A009-DB17B915F37B}" srcOrd="0" destOrd="0" presId="urn:microsoft.com/office/officeart/2005/8/layout/vList4"/>
    <dgm:cxn modelId="{03053129-5E20-43A8-97FE-F7C82B30B7C9}" type="presParOf" srcId="{D35E7614-982A-46BF-ADD0-DE26F039DD42}" destId="{4320A3D7-2811-4B67-917B-BA117880B7C7}" srcOrd="1" destOrd="0" presId="urn:microsoft.com/office/officeart/2005/8/layout/vList4"/>
    <dgm:cxn modelId="{666A7822-F7ED-48B5-A6B6-ED5389F76BD4}" type="presParOf" srcId="{D35E7614-982A-46BF-ADD0-DE26F039DD42}" destId="{02579147-A16D-41CE-9AF4-043D95BE64F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26560-B4CF-42AC-9B77-39BE853DC8C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4C70AB-9D77-4496-BFC4-8BA7A2719452}">
      <dgm:prSet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002060"/>
              </a:solidFill>
            </a:rPr>
            <a:t>Перемены так думаю, стоит все же увеличить, чтобы дети успели подготовиться к занятиям  и  отдохнуть, прочитать последние новости и расписание уроков.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dirty="0"/>
        </a:p>
      </dgm:t>
    </dgm:pt>
    <dgm:pt modelId="{89272DE3-29CD-474D-B499-D0D492E334AB}" type="parTrans" cxnId="{A57A64FE-941E-4C73-8D38-838C946994AB}">
      <dgm:prSet/>
      <dgm:spPr/>
      <dgm:t>
        <a:bodyPr/>
        <a:lstStyle/>
        <a:p>
          <a:endParaRPr lang="ru-RU"/>
        </a:p>
      </dgm:t>
    </dgm:pt>
    <dgm:pt modelId="{9A2BDF58-0B1E-477A-BA10-B945532CB924}" type="sibTrans" cxnId="{A57A64FE-941E-4C73-8D38-838C946994AB}">
      <dgm:prSet/>
      <dgm:spPr/>
      <dgm:t>
        <a:bodyPr/>
        <a:lstStyle/>
        <a:p>
          <a:endParaRPr lang="ru-RU"/>
        </a:p>
      </dgm:t>
    </dgm:pt>
    <dgm:pt modelId="{56576944-DDFC-4DBF-8899-A315C486AC8B}">
      <dgm:prSet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002060"/>
              </a:solidFill>
            </a:rPr>
            <a:t>Необходимо ввести специальные меры для контроля учеников. </a:t>
          </a:r>
        </a:p>
        <a:p>
          <a:pPr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/>
        </a:p>
      </dgm:t>
    </dgm:pt>
    <dgm:pt modelId="{24A2EAD3-CE13-44E5-8E73-B916A514F9BF}" type="parTrans" cxnId="{B21A5C01-BC87-4608-A93E-E2595DDB1400}">
      <dgm:prSet/>
      <dgm:spPr/>
      <dgm:t>
        <a:bodyPr/>
        <a:lstStyle/>
        <a:p>
          <a:endParaRPr lang="ru-RU"/>
        </a:p>
      </dgm:t>
    </dgm:pt>
    <dgm:pt modelId="{6630535A-3ABA-4D39-A77F-9070015AEDD4}" type="sibTrans" cxnId="{B21A5C01-BC87-4608-A93E-E2595DDB1400}">
      <dgm:prSet/>
      <dgm:spPr/>
      <dgm:t>
        <a:bodyPr/>
        <a:lstStyle/>
        <a:p>
          <a:endParaRPr lang="ru-RU"/>
        </a:p>
      </dgm:t>
    </dgm:pt>
    <dgm:pt modelId="{7A1FC373-5C7A-430E-95E3-9EAC63079CA8}">
      <dgm:prSet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002060"/>
              </a:solidFill>
            </a:rPr>
            <a:t>Мне бы хотелось, чтобы создали специальную комнату отдыха для детей младшего возраста и для детей, которые только что вышли после болезни.</a:t>
          </a:r>
        </a:p>
        <a:p>
          <a:pPr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dirty="0"/>
        </a:p>
      </dgm:t>
    </dgm:pt>
    <dgm:pt modelId="{465B8010-9DBD-4641-A47D-FECE8F87F0D8}" type="parTrans" cxnId="{E68CFAA3-43CC-4876-95EA-8D914E8B4751}">
      <dgm:prSet/>
      <dgm:spPr/>
      <dgm:t>
        <a:bodyPr/>
        <a:lstStyle/>
        <a:p>
          <a:endParaRPr lang="ru-RU"/>
        </a:p>
      </dgm:t>
    </dgm:pt>
    <dgm:pt modelId="{60D8EC88-9A68-4481-8AE0-F49DE712EB72}" type="sibTrans" cxnId="{E68CFAA3-43CC-4876-95EA-8D914E8B4751}">
      <dgm:prSet/>
      <dgm:spPr/>
      <dgm:t>
        <a:bodyPr/>
        <a:lstStyle/>
        <a:p>
          <a:endParaRPr lang="ru-RU"/>
        </a:p>
      </dgm:t>
    </dgm:pt>
    <dgm:pt modelId="{8448B00C-CDD8-4213-91A4-23F972EDDA70}">
      <dgm:prSet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rPr>
            <a:t>Шестидневку категорически запретить во всех школах России. </a:t>
          </a:r>
          <a:endParaRPr lang="ru-RU" sz="1400" dirty="0" smtClean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+mn-ea"/>
            <a:cs typeface="+mn-cs"/>
          </a:endParaRPr>
        </a:p>
      </dgm:t>
    </dgm:pt>
    <dgm:pt modelId="{3B2FB6F6-1076-4D91-971F-E732639FE9C3}" type="parTrans" cxnId="{BFCD62A8-1C92-4214-A9C2-8EC059E4A3CA}">
      <dgm:prSet/>
      <dgm:spPr/>
      <dgm:t>
        <a:bodyPr/>
        <a:lstStyle/>
        <a:p>
          <a:endParaRPr lang="ru-RU"/>
        </a:p>
      </dgm:t>
    </dgm:pt>
    <dgm:pt modelId="{234179A9-5083-4DA6-AD2D-0232ED2D1CCE}" type="sibTrans" cxnId="{BFCD62A8-1C92-4214-A9C2-8EC059E4A3CA}">
      <dgm:prSet/>
      <dgm:spPr/>
      <dgm:t>
        <a:bodyPr/>
        <a:lstStyle/>
        <a:p>
          <a:endParaRPr lang="ru-RU"/>
        </a:p>
      </dgm:t>
    </dgm:pt>
    <dgm:pt modelId="{C187A3BC-BA77-4554-ACCF-D0200286808E}" type="pres">
      <dgm:prSet presAssocID="{24526560-B4CF-42AC-9B77-39BE853DC8C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68E25C-738F-494C-BC3A-E1BED5EA51B4}" type="pres">
      <dgm:prSet presAssocID="{944C70AB-9D77-4496-BFC4-8BA7A2719452}" presName="composite" presStyleCnt="0"/>
      <dgm:spPr/>
    </dgm:pt>
    <dgm:pt modelId="{3AEC41E8-38C9-41A4-B615-12373B1D3F3A}" type="pres">
      <dgm:prSet presAssocID="{944C70AB-9D77-4496-BFC4-8BA7A2719452}" presName="imgShp" presStyleLbl="fgImgPlace1" presStyleIdx="0" presStyleCnt="4" custScaleX="113849" custScaleY="114819" custLinFactY="22263" custLinFactNeighborX="-48520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B4C7881-A5BD-4654-8E2C-C6BD5DAA0798}" type="pres">
      <dgm:prSet presAssocID="{944C70AB-9D77-4496-BFC4-8BA7A2719452}" presName="txShp" presStyleLbl="node1" presStyleIdx="0" presStyleCnt="4" custScaleX="116969" custScaleY="98791" custLinFactY="29311" custLinFactNeighborX="133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C6EB7-975E-42EB-90E0-522BE789E4B7}" type="pres">
      <dgm:prSet presAssocID="{9A2BDF58-0B1E-477A-BA10-B945532CB924}" presName="spacing" presStyleCnt="0"/>
      <dgm:spPr/>
    </dgm:pt>
    <dgm:pt modelId="{BE3E5744-068C-4DE6-9DA9-234659E1CBA1}" type="pres">
      <dgm:prSet presAssocID="{56576944-DDFC-4DBF-8899-A315C486AC8B}" presName="composite" presStyleCnt="0"/>
      <dgm:spPr/>
    </dgm:pt>
    <dgm:pt modelId="{B9431C72-4ACC-49DD-B0D6-F71C5637BAC4}" type="pres">
      <dgm:prSet presAssocID="{56576944-DDFC-4DBF-8899-A315C486AC8B}" presName="imgShp" presStyleLbl="fgImgPlace1" presStyleIdx="1" presStyleCnt="4" custScaleX="109660" custScaleY="90423" custLinFactY="100000" custLinFactNeighborX="-45014" custLinFactNeighborY="14911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979394-A7C4-4059-B328-3056463522CF}" type="pres">
      <dgm:prSet presAssocID="{56576944-DDFC-4DBF-8899-A315C486AC8B}" presName="txShp" presStyleLbl="node1" presStyleIdx="1" presStyleCnt="4" custScaleX="116921" custScaleY="94077" custLinFactY="100000" custLinFactNeighborX="12841" custLinFactNeighborY="13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44D94-448F-45E2-BD14-94310F0A73F1}" type="pres">
      <dgm:prSet presAssocID="{6630535A-3ABA-4D39-A77F-9070015AEDD4}" presName="spacing" presStyleCnt="0"/>
      <dgm:spPr/>
    </dgm:pt>
    <dgm:pt modelId="{8ABE6FFB-8139-4BDC-B772-190FAE82EDA9}" type="pres">
      <dgm:prSet presAssocID="{7A1FC373-5C7A-430E-95E3-9EAC63079CA8}" presName="composite" presStyleCnt="0"/>
      <dgm:spPr/>
    </dgm:pt>
    <dgm:pt modelId="{77EF9BE1-EDC4-4BD5-88C4-3F244816A6FB}" type="pres">
      <dgm:prSet presAssocID="{7A1FC373-5C7A-430E-95E3-9EAC63079CA8}" presName="imgShp" presStyleLbl="fgImgPlace1" presStyleIdx="2" presStyleCnt="4" custScaleX="119853" custScaleY="112578" custLinFactNeighborX="-39894" custLinFactNeighborY="-242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EF202BD-837D-4E82-9CE7-F53DE79D2D78}" type="pres">
      <dgm:prSet presAssocID="{7A1FC373-5C7A-430E-95E3-9EAC63079CA8}" presName="txShp" presStyleLbl="node1" presStyleIdx="2" presStyleCnt="4" custScaleX="119133" custScaleY="88061" custLinFactNeighborX="12450" custLinFactNeighborY="-19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CC454-1B41-4D9D-BA22-DD55B35729C0}" type="pres">
      <dgm:prSet presAssocID="{60D8EC88-9A68-4481-8AE0-F49DE712EB72}" presName="spacing" presStyleCnt="0"/>
      <dgm:spPr/>
    </dgm:pt>
    <dgm:pt modelId="{7D4F5C44-1137-4C38-A5CC-F7A42BD40A24}" type="pres">
      <dgm:prSet presAssocID="{8448B00C-CDD8-4213-91A4-23F972EDDA70}" presName="composite" presStyleCnt="0"/>
      <dgm:spPr/>
    </dgm:pt>
    <dgm:pt modelId="{598275B1-BD8C-4D81-9699-A4D3B4143578}" type="pres">
      <dgm:prSet presAssocID="{8448B00C-CDD8-4213-91A4-23F972EDDA70}" presName="imgShp" presStyleLbl="fgImgPlace1" presStyleIdx="3" presStyleCnt="4" custAng="21163729" custScaleX="107165" custScaleY="98188" custLinFactY="-200000" custLinFactNeighborX="-49937" custLinFactNeighborY="-23480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761428-4D5D-46FA-8C9B-1ADE13A60E6B}" type="pres">
      <dgm:prSet presAssocID="{8448B00C-CDD8-4213-91A4-23F972EDDA70}" presName="txShp" presStyleLbl="node1" presStyleIdx="3" presStyleCnt="4" custScaleX="117550" custScaleY="111291" custLinFactY="-200000" custLinFactNeighborX="13375" custLinFactNeighborY="-233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1A5C01-BC87-4608-A93E-E2595DDB1400}" srcId="{24526560-B4CF-42AC-9B77-39BE853DC8C8}" destId="{56576944-DDFC-4DBF-8899-A315C486AC8B}" srcOrd="1" destOrd="0" parTransId="{24A2EAD3-CE13-44E5-8E73-B916A514F9BF}" sibTransId="{6630535A-3ABA-4D39-A77F-9070015AEDD4}"/>
    <dgm:cxn modelId="{672E060D-0A11-4711-B735-96138FADBE16}" type="presOf" srcId="{56576944-DDFC-4DBF-8899-A315C486AC8B}" destId="{0C979394-A7C4-4059-B328-3056463522CF}" srcOrd="0" destOrd="0" presId="urn:microsoft.com/office/officeart/2005/8/layout/vList3"/>
    <dgm:cxn modelId="{E68CFAA3-43CC-4876-95EA-8D914E8B4751}" srcId="{24526560-B4CF-42AC-9B77-39BE853DC8C8}" destId="{7A1FC373-5C7A-430E-95E3-9EAC63079CA8}" srcOrd="2" destOrd="0" parTransId="{465B8010-9DBD-4641-A47D-FECE8F87F0D8}" sibTransId="{60D8EC88-9A68-4481-8AE0-F49DE712EB72}"/>
    <dgm:cxn modelId="{A57A64FE-941E-4C73-8D38-838C946994AB}" srcId="{24526560-B4CF-42AC-9B77-39BE853DC8C8}" destId="{944C70AB-9D77-4496-BFC4-8BA7A2719452}" srcOrd="0" destOrd="0" parTransId="{89272DE3-29CD-474D-B499-D0D492E334AB}" sibTransId="{9A2BDF58-0B1E-477A-BA10-B945532CB924}"/>
    <dgm:cxn modelId="{BFCD62A8-1C92-4214-A9C2-8EC059E4A3CA}" srcId="{24526560-B4CF-42AC-9B77-39BE853DC8C8}" destId="{8448B00C-CDD8-4213-91A4-23F972EDDA70}" srcOrd="3" destOrd="0" parTransId="{3B2FB6F6-1076-4D91-971F-E732639FE9C3}" sibTransId="{234179A9-5083-4DA6-AD2D-0232ED2D1CCE}"/>
    <dgm:cxn modelId="{65F5DF01-D84F-48DA-A811-6354D206A8E4}" type="presOf" srcId="{944C70AB-9D77-4496-BFC4-8BA7A2719452}" destId="{AB4C7881-A5BD-4654-8E2C-C6BD5DAA0798}" srcOrd="0" destOrd="0" presId="urn:microsoft.com/office/officeart/2005/8/layout/vList3"/>
    <dgm:cxn modelId="{786F94E6-C74F-43C4-94D4-5AC214AADF56}" type="presOf" srcId="{7A1FC373-5C7A-430E-95E3-9EAC63079CA8}" destId="{EEF202BD-837D-4E82-9CE7-F53DE79D2D78}" srcOrd="0" destOrd="0" presId="urn:microsoft.com/office/officeart/2005/8/layout/vList3"/>
    <dgm:cxn modelId="{E59DB292-BBD6-40AD-9426-731ADA6B6323}" type="presOf" srcId="{8448B00C-CDD8-4213-91A4-23F972EDDA70}" destId="{6C761428-4D5D-46FA-8C9B-1ADE13A60E6B}" srcOrd="0" destOrd="0" presId="urn:microsoft.com/office/officeart/2005/8/layout/vList3"/>
    <dgm:cxn modelId="{20C56432-CA2C-4755-828E-653A93DD8C8A}" type="presOf" srcId="{24526560-B4CF-42AC-9B77-39BE853DC8C8}" destId="{C187A3BC-BA77-4554-ACCF-D0200286808E}" srcOrd="0" destOrd="0" presId="urn:microsoft.com/office/officeart/2005/8/layout/vList3"/>
    <dgm:cxn modelId="{16F75415-5B9B-45B4-9C65-3B96086F219D}" type="presParOf" srcId="{C187A3BC-BA77-4554-ACCF-D0200286808E}" destId="{E468E25C-738F-494C-BC3A-E1BED5EA51B4}" srcOrd="0" destOrd="0" presId="urn:microsoft.com/office/officeart/2005/8/layout/vList3"/>
    <dgm:cxn modelId="{1DDB47CF-FC45-4DE5-A440-9A0836FB142A}" type="presParOf" srcId="{E468E25C-738F-494C-BC3A-E1BED5EA51B4}" destId="{3AEC41E8-38C9-41A4-B615-12373B1D3F3A}" srcOrd="0" destOrd="0" presId="urn:microsoft.com/office/officeart/2005/8/layout/vList3"/>
    <dgm:cxn modelId="{3FEFDFF3-14F0-4FCA-8359-E02B565CD27E}" type="presParOf" srcId="{E468E25C-738F-494C-BC3A-E1BED5EA51B4}" destId="{AB4C7881-A5BD-4654-8E2C-C6BD5DAA0798}" srcOrd="1" destOrd="0" presId="urn:microsoft.com/office/officeart/2005/8/layout/vList3"/>
    <dgm:cxn modelId="{C3333456-79D1-4445-94FB-D7B66402DD37}" type="presParOf" srcId="{C187A3BC-BA77-4554-ACCF-D0200286808E}" destId="{62AC6EB7-975E-42EB-90E0-522BE789E4B7}" srcOrd="1" destOrd="0" presId="urn:microsoft.com/office/officeart/2005/8/layout/vList3"/>
    <dgm:cxn modelId="{0A7EE18C-F4B1-4BC6-A3CC-77213890B6D8}" type="presParOf" srcId="{C187A3BC-BA77-4554-ACCF-D0200286808E}" destId="{BE3E5744-068C-4DE6-9DA9-234659E1CBA1}" srcOrd="2" destOrd="0" presId="urn:microsoft.com/office/officeart/2005/8/layout/vList3"/>
    <dgm:cxn modelId="{34BEB671-095A-4682-8D42-94F6C3085656}" type="presParOf" srcId="{BE3E5744-068C-4DE6-9DA9-234659E1CBA1}" destId="{B9431C72-4ACC-49DD-B0D6-F71C5637BAC4}" srcOrd="0" destOrd="0" presId="urn:microsoft.com/office/officeart/2005/8/layout/vList3"/>
    <dgm:cxn modelId="{486F7BE9-019E-4DFC-AD9A-C4A695AF5567}" type="presParOf" srcId="{BE3E5744-068C-4DE6-9DA9-234659E1CBA1}" destId="{0C979394-A7C4-4059-B328-3056463522CF}" srcOrd="1" destOrd="0" presId="urn:microsoft.com/office/officeart/2005/8/layout/vList3"/>
    <dgm:cxn modelId="{B3DA7F4F-4739-49B2-9DC5-BFB428879CFA}" type="presParOf" srcId="{C187A3BC-BA77-4554-ACCF-D0200286808E}" destId="{32E44D94-448F-45E2-BD14-94310F0A73F1}" srcOrd="3" destOrd="0" presId="urn:microsoft.com/office/officeart/2005/8/layout/vList3"/>
    <dgm:cxn modelId="{5256254E-8A33-4D57-B8B3-0B38C4A8E391}" type="presParOf" srcId="{C187A3BC-BA77-4554-ACCF-D0200286808E}" destId="{8ABE6FFB-8139-4BDC-B772-190FAE82EDA9}" srcOrd="4" destOrd="0" presId="urn:microsoft.com/office/officeart/2005/8/layout/vList3"/>
    <dgm:cxn modelId="{6C947CDF-65CF-45CB-BCD3-21E4A1A1F38D}" type="presParOf" srcId="{8ABE6FFB-8139-4BDC-B772-190FAE82EDA9}" destId="{77EF9BE1-EDC4-4BD5-88C4-3F244816A6FB}" srcOrd="0" destOrd="0" presId="urn:microsoft.com/office/officeart/2005/8/layout/vList3"/>
    <dgm:cxn modelId="{3245F60E-7D7B-43F4-A75A-C6328D354359}" type="presParOf" srcId="{8ABE6FFB-8139-4BDC-B772-190FAE82EDA9}" destId="{EEF202BD-837D-4E82-9CE7-F53DE79D2D78}" srcOrd="1" destOrd="0" presId="urn:microsoft.com/office/officeart/2005/8/layout/vList3"/>
    <dgm:cxn modelId="{3198F0FA-A140-4362-9517-7322B0362F79}" type="presParOf" srcId="{C187A3BC-BA77-4554-ACCF-D0200286808E}" destId="{891CC454-1B41-4D9D-BA22-DD55B35729C0}" srcOrd="5" destOrd="0" presId="urn:microsoft.com/office/officeart/2005/8/layout/vList3"/>
    <dgm:cxn modelId="{DEB4BFD9-2A7F-4602-9E6C-D8B4CEA68DA6}" type="presParOf" srcId="{C187A3BC-BA77-4554-ACCF-D0200286808E}" destId="{7D4F5C44-1137-4C38-A5CC-F7A42BD40A24}" srcOrd="6" destOrd="0" presId="urn:microsoft.com/office/officeart/2005/8/layout/vList3"/>
    <dgm:cxn modelId="{57442EBE-A1DE-403A-80BC-2A4F747B96F3}" type="presParOf" srcId="{7D4F5C44-1137-4C38-A5CC-F7A42BD40A24}" destId="{598275B1-BD8C-4D81-9699-A4D3B4143578}" srcOrd="0" destOrd="0" presId="urn:microsoft.com/office/officeart/2005/8/layout/vList3"/>
    <dgm:cxn modelId="{BC5DB128-7271-4996-8C5C-3C4DED1CBC35}" type="presParOf" srcId="{7D4F5C44-1137-4C38-A5CC-F7A42BD40A24}" destId="{6C761428-4D5D-46FA-8C9B-1ADE13A60E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176A62-6859-4930-A301-3754F2E9FE0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9221B9-A712-49D5-90B0-225014AB7729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</a:rPr>
            <a:t>И ОЧЕНЬ ГРУСТНО СТАНОВИТСЯ МНЕ ОТ ОСОЗНАНИЯ ТОГО, ЧТО ПРОФЕССИЯ УЧИТЕЛЬ НЕ ПРЕСТИЖНА!!!!</a:t>
          </a:r>
          <a:endParaRPr lang="ru-RU" b="1" dirty="0">
            <a:solidFill>
              <a:schemeClr val="bg1"/>
            </a:solidFill>
          </a:endParaRPr>
        </a:p>
      </dgm:t>
    </dgm:pt>
    <dgm:pt modelId="{BD4D1C2E-7B7B-49CF-A595-B69C095E7458}" type="parTrans" cxnId="{A0F21DC6-914A-4352-A42B-313E2C1ED2FE}">
      <dgm:prSet/>
      <dgm:spPr/>
      <dgm:t>
        <a:bodyPr/>
        <a:lstStyle/>
        <a:p>
          <a:endParaRPr lang="ru-RU"/>
        </a:p>
      </dgm:t>
    </dgm:pt>
    <dgm:pt modelId="{287EF15D-433D-4C15-A5F4-E673E6BAA6E0}" type="sibTrans" cxnId="{A0F21DC6-914A-4352-A42B-313E2C1ED2FE}">
      <dgm:prSet/>
      <dgm:spPr/>
      <dgm:t>
        <a:bodyPr/>
        <a:lstStyle/>
        <a:p>
          <a:endParaRPr lang="ru-RU"/>
        </a:p>
      </dgm:t>
    </dgm:pt>
    <dgm:pt modelId="{AE000BF8-BA46-4C5B-ABDC-634417164448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Учитель – человек, который может делать трудные вещи легкими. (Р. </a:t>
          </a:r>
          <a:r>
            <a:rPr lang="ru-RU" sz="2000" dirty="0" err="1" smtClean="0">
              <a:solidFill>
                <a:schemeClr val="tx1"/>
              </a:solidFill>
            </a:rPr>
            <a:t>Эмерсон</a:t>
          </a:r>
          <a:r>
            <a:rPr lang="ru-RU" sz="2000" dirty="0" smtClean="0">
              <a:solidFill>
                <a:schemeClr val="tx1"/>
              </a:solidFill>
            </a:rPr>
            <a:t>)</a:t>
          </a:r>
          <a:endParaRPr lang="ru-RU" sz="2000" dirty="0">
            <a:solidFill>
              <a:schemeClr val="tx1"/>
            </a:solidFill>
          </a:endParaRPr>
        </a:p>
      </dgm:t>
    </dgm:pt>
    <dgm:pt modelId="{98D7D3DF-7EE4-4684-AB0E-83B651C474C1}" type="parTrans" cxnId="{D71AFF09-3A90-41D0-A480-5410D670E256}">
      <dgm:prSet/>
      <dgm:spPr/>
      <dgm:t>
        <a:bodyPr/>
        <a:lstStyle/>
        <a:p>
          <a:endParaRPr lang="ru-RU"/>
        </a:p>
      </dgm:t>
    </dgm:pt>
    <dgm:pt modelId="{B23AF21E-0731-4122-9AA9-B2D1691D9B5F}" type="sibTrans" cxnId="{D71AFF09-3A90-41D0-A480-5410D670E256}">
      <dgm:prSet/>
      <dgm:spPr/>
      <dgm:t>
        <a:bodyPr/>
        <a:lstStyle/>
        <a:p>
          <a:endParaRPr lang="ru-RU"/>
        </a:p>
      </dgm:t>
    </dgm:pt>
    <dgm:pt modelId="{7C977CFF-924B-4E5E-9200-65B460ABD51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Учитель – это не тот, кто дает правильные ответы, а тот, кто задает правильные вопросы. (Конфуций)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A15EB0B-4842-49EA-AFF7-4DBE1267C76A}" type="parTrans" cxnId="{FE6D2358-2ACD-4AE8-958E-A277C62F2EB7}">
      <dgm:prSet/>
      <dgm:spPr/>
      <dgm:t>
        <a:bodyPr/>
        <a:lstStyle/>
        <a:p>
          <a:endParaRPr lang="ru-RU"/>
        </a:p>
      </dgm:t>
    </dgm:pt>
    <dgm:pt modelId="{E9C2CA01-542A-463B-8C2C-AFFEC4E09EBF}" type="sibTrans" cxnId="{FE6D2358-2ACD-4AE8-958E-A277C62F2EB7}">
      <dgm:prSet/>
      <dgm:spPr/>
      <dgm:t>
        <a:bodyPr/>
        <a:lstStyle/>
        <a:p>
          <a:endParaRPr lang="ru-RU"/>
        </a:p>
      </dgm:t>
    </dgm:pt>
    <dgm:pt modelId="{F57C514D-7920-4583-8126-9B5E8D2878EE}">
      <dgm:prSet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FFFF00"/>
              </a:solidFill>
            </a:rPr>
            <a:t>Учительство - не утраченное искусство, но уважение к учительству – утраченная традиция.(Ж. </a:t>
          </a:r>
          <a:r>
            <a:rPr lang="ru-RU" b="1" dirty="0" err="1" smtClean="0">
              <a:solidFill>
                <a:srgbClr val="FFFF00"/>
              </a:solidFill>
            </a:rPr>
            <a:t>Барзэн</a:t>
          </a:r>
          <a:r>
            <a:rPr lang="ru-RU" b="1" dirty="0" smtClean="0">
              <a:solidFill>
                <a:srgbClr val="FFFF00"/>
              </a:solidFill>
            </a:rPr>
            <a:t>)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EBE6CEB-AA97-4C82-9744-EE39250CBF8E}" type="parTrans" cxnId="{CCE6A108-B6E8-467C-8975-6CD90E413742}">
      <dgm:prSet/>
      <dgm:spPr/>
      <dgm:t>
        <a:bodyPr/>
        <a:lstStyle/>
        <a:p>
          <a:endParaRPr lang="ru-RU"/>
        </a:p>
      </dgm:t>
    </dgm:pt>
    <dgm:pt modelId="{C3619D58-BCC4-484F-921C-0C262CBA8A34}" type="sibTrans" cxnId="{CCE6A108-B6E8-467C-8975-6CD90E413742}">
      <dgm:prSet/>
      <dgm:spPr/>
      <dgm:t>
        <a:bodyPr/>
        <a:lstStyle/>
        <a:p>
          <a:endParaRPr lang="ru-RU"/>
        </a:p>
      </dgm:t>
    </dgm:pt>
    <dgm:pt modelId="{76F953A7-3AFE-4363-A7A3-4D7A088FD51E}" type="pres">
      <dgm:prSet presAssocID="{14176A62-6859-4930-A301-3754F2E9FE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4B5245-0D68-41E7-92DC-C9A853709A60}" type="pres">
      <dgm:prSet presAssocID="{7C977CFF-924B-4E5E-9200-65B460ABD51C}" presName="parentText" presStyleLbl="node1" presStyleIdx="0" presStyleCnt="4" custLinFactNeighborX="520" custLinFactNeighborY="-72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0725A-A779-4194-925D-AF323F5E2C5E}" type="pres">
      <dgm:prSet presAssocID="{E9C2CA01-542A-463B-8C2C-AFFEC4E09EBF}" presName="spacer" presStyleCnt="0"/>
      <dgm:spPr/>
    </dgm:pt>
    <dgm:pt modelId="{6E49733B-D3C5-4210-9B24-9EB52802D325}" type="pres">
      <dgm:prSet presAssocID="{AE000BF8-BA46-4C5B-ABDC-63441716444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D0751-7CAA-4CB8-959F-5B90948B6045}" type="pres">
      <dgm:prSet presAssocID="{B23AF21E-0731-4122-9AA9-B2D1691D9B5F}" presName="spacer" presStyleCnt="0"/>
      <dgm:spPr/>
    </dgm:pt>
    <dgm:pt modelId="{D3435FDF-BF9F-44CC-907E-AC8A77CE7DB5}" type="pres">
      <dgm:prSet presAssocID="{2E9221B9-A712-49D5-90B0-225014AB772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47371-7720-4DD2-B22E-02E6B0480EE3}" type="pres">
      <dgm:prSet presAssocID="{287EF15D-433D-4C15-A5F4-E673E6BAA6E0}" presName="spacer" presStyleCnt="0"/>
      <dgm:spPr/>
    </dgm:pt>
    <dgm:pt modelId="{EFC785AB-935C-4698-995C-DF4864FE77BA}" type="pres">
      <dgm:prSet presAssocID="{F57C514D-7920-4583-8126-9B5E8D2878E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6D2358-2ACD-4AE8-958E-A277C62F2EB7}" srcId="{14176A62-6859-4930-A301-3754F2E9FE09}" destId="{7C977CFF-924B-4E5E-9200-65B460ABD51C}" srcOrd="0" destOrd="0" parTransId="{CA15EB0B-4842-49EA-AFF7-4DBE1267C76A}" sibTransId="{E9C2CA01-542A-463B-8C2C-AFFEC4E09EBF}"/>
    <dgm:cxn modelId="{D71AFF09-3A90-41D0-A480-5410D670E256}" srcId="{14176A62-6859-4930-A301-3754F2E9FE09}" destId="{AE000BF8-BA46-4C5B-ABDC-634417164448}" srcOrd="1" destOrd="0" parTransId="{98D7D3DF-7EE4-4684-AB0E-83B651C474C1}" sibTransId="{B23AF21E-0731-4122-9AA9-B2D1691D9B5F}"/>
    <dgm:cxn modelId="{AC29AABB-6B59-4E3D-94EF-7151B55AE8D9}" type="presOf" srcId="{14176A62-6859-4930-A301-3754F2E9FE09}" destId="{76F953A7-3AFE-4363-A7A3-4D7A088FD51E}" srcOrd="0" destOrd="0" presId="urn:microsoft.com/office/officeart/2005/8/layout/vList2"/>
    <dgm:cxn modelId="{4BFA872C-0B09-4BD8-9EC1-9CEC18784C5F}" type="presOf" srcId="{F57C514D-7920-4583-8126-9B5E8D2878EE}" destId="{EFC785AB-935C-4698-995C-DF4864FE77BA}" srcOrd="0" destOrd="0" presId="urn:microsoft.com/office/officeart/2005/8/layout/vList2"/>
    <dgm:cxn modelId="{186A2D2D-48F8-4E50-983D-90441C56C37A}" type="presOf" srcId="{7C977CFF-924B-4E5E-9200-65B460ABD51C}" destId="{634B5245-0D68-41E7-92DC-C9A853709A60}" srcOrd="0" destOrd="0" presId="urn:microsoft.com/office/officeart/2005/8/layout/vList2"/>
    <dgm:cxn modelId="{CCE6A108-B6E8-467C-8975-6CD90E413742}" srcId="{14176A62-6859-4930-A301-3754F2E9FE09}" destId="{F57C514D-7920-4583-8126-9B5E8D2878EE}" srcOrd="3" destOrd="0" parTransId="{BEBE6CEB-AA97-4C82-9744-EE39250CBF8E}" sibTransId="{C3619D58-BCC4-484F-921C-0C262CBA8A34}"/>
    <dgm:cxn modelId="{79E8F41D-DD73-453C-8338-34D2E136563C}" type="presOf" srcId="{AE000BF8-BA46-4C5B-ABDC-634417164448}" destId="{6E49733B-D3C5-4210-9B24-9EB52802D325}" srcOrd="0" destOrd="0" presId="urn:microsoft.com/office/officeart/2005/8/layout/vList2"/>
    <dgm:cxn modelId="{A0F21DC6-914A-4352-A42B-313E2C1ED2FE}" srcId="{14176A62-6859-4930-A301-3754F2E9FE09}" destId="{2E9221B9-A712-49D5-90B0-225014AB7729}" srcOrd="2" destOrd="0" parTransId="{BD4D1C2E-7B7B-49CF-A595-B69C095E7458}" sibTransId="{287EF15D-433D-4C15-A5F4-E673E6BAA6E0}"/>
    <dgm:cxn modelId="{664868D9-4FEB-4FF2-953A-39A6CFCCA2E7}" type="presOf" srcId="{2E9221B9-A712-49D5-90B0-225014AB7729}" destId="{D3435FDF-BF9F-44CC-907E-AC8A77CE7DB5}" srcOrd="0" destOrd="0" presId="urn:microsoft.com/office/officeart/2005/8/layout/vList2"/>
    <dgm:cxn modelId="{330B6A01-92DD-473E-8F34-90A0A9E144E7}" type="presParOf" srcId="{76F953A7-3AFE-4363-A7A3-4D7A088FD51E}" destId="{634B5245-0D68-41E7-92DC-C9A853709A60}" srcOrd="0" destOrd="0" presId="urn:microsoft.com/office/officeart/2005/8/layout/vList2"/>
    <dgm:cxn modelId="{D7709413-F6B7-4055-87AB-B6962343C59E}" type="presParOf" srcId="{76F953A7-3AFE-4363-A7A3-4D7A088FD51E}" destId="{B470725A-A779-4194-925D-AF323F5E2C5E}" srcOrd="1" destOrd="0" presId="urn:microsoft.com/office/officeart/2005/8/layout/vList2"/>
    <dgm:cxn modelId="{A43410CD-3C58-4395-8B69-5BEBEC3DB271}" type="presParOf" srcId="{76F953A7-3AFE-4363-A7A3-4D7A088FD51E}" destId="{6E49733B-D3C5-4210-9B24-9EB52802D325}" srcOrd="2" destOrd="0" presId="urn:microsoft.com/office/officeart/2005/8/layout/vList2"/>
    <dgm:cxn modelId="{6262DF96-B552-4C3F-B955-C13DADBF49C2}" type="presParOf" srcId="{76F953A7-3AFE-4363-A7A3-4D7A088FD51E}" destId="{D11D0751-7CAA-4CB8-959F-5B90948B6045}" srcOrd="3" destOrd="0" presId="urn:microsoft.com/office/officeart/2005/8/layout/vList2"/>
    <dgm:cxn modelId="{942FEC62-2B94-4462-A791-27DC97EBA739}" type="presParOf" srcId="{76F953A7-3AFE-4363-A7A3-4D7A088FD51E}" destId="{D3435FDF-BF9F-44CC-907E-AC8A77CE7DB5}" srcOrd="4" destOrd="0" presId="urn:microsoft.com/office/officeart/2005/8/layout/vList2"/>
    <dgm:cxn modelId="{26C745AF-3F50-49B2-A44C-A2CAF52B6CC4}" type="presParOf" srcId="{76F953A7-3AFE-4363-A7A3-4D7A088FD51E}" destId="{63F47371-7720-4DD2-B22E-02E6B0480EE3}" srcOrd="5" destOrd="0" presId="urn:microsoft.com/office/officeart/2005/8/layout/vList2"/>
    <dgm:cxn modelId="{F4827AFB-4861-4E69-A4AD-85F102786B17}" type="presParOf" srcId="{76F953A7-3AFE-4363-A7A3-4D7A088FD51E}" destId="{EFC785AB-935C-4698-995C-DF4864FE77B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0FCC0-CCC1-4FAA-B32F-5E9512214F98}">
      <dsp:nvSpPr>
        <dsp:cNvPr id="0" name=""/>
        <dsp:cNvSpPr/>
      </dsp:nvSpPr>
      <dsp:spPr>
        <a:xfrm>
          <a:off x="0" y="0"/>
          <a:ext cx="6715172" cy="13101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FF"/>
              </a:solidFill>
            </a:rPr>
            <a:t>     Первое здание нашей школы</a:t>
          </a:r>
          <a:endParaRPr lang="ru-RU" sz="2300" kern="1200" dirty="0">
            <a:solidFill>
              <a:srgbClr val="0000F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1935 год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г. Норильск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474050" y="0"/>
        <a:ext cx="5241121" cy="1310161"/>
      </dsp:txXfrm>
    </dsp:sp>
    <dsp:sp modelId="{36A0DBA5-DD21-4590-8BFF-BE7C09C1F701}">
      <dsp:nvSpPr>
        <dsp:cNvPr id="0" name=""/>
        <dsp:cNvSpPr/>
      </dsp:nvSpPr>
      <dsp:spPr>
        <a:xfrm>
          <a:off x="198026" y="250518"/>
          <a:ext cx="1299963" cy="8192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1260D-47DB-40D2-8EE7-B73CA7078E25}">
      <dsp:nvSpPr>
        <dsp:cNvPr id="0" name=""/>
        <dsp:cNvSpPr/>
      </dsp:nvSpPr>
      <dsp:spPr>
        <a:xfrm>
          <a:off x="0" y="1400458"/>
          <a:ext cx="6715172" cy="11537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FF"/>
              </a:solidFill>
            </a:rPr>
            <a:t>Современное здание нашей школы</a:t>
          </a:r>
          <a:endParaRPr lang="ru-RU" sz="2300" kern="1200" dirty="0">
            <a:solidFill>
              <a:srgbClr val="0000F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с 1949  года и по сей день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г . Норильск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474050" y="1400458"/>
        <a:ext cx="5241121" cy="1153728"/>
      </dsp:txXfrm>
    </dsp:sp>
    <dsp:sp modelId="{C7EAA1CC-9E95-4EDA-9D52-8FEF18406355}">
      <dsp:nvSpPr>
        <dsp:cNvPr id="0" name=""/>
        <dsp:cNvSpPr/>
      </dsp:nvSpPr>
      <dsp:spPr>
        <a:xfrm>
          <a:off x="124233" y="1550172"/>
          <a:ext cx="1343034" cy="8192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7C557-FEE9-4A5C-A009-DB17B915F37B}">
      <dsp:nvSpPr>
        <dsp:cNvPr id="0" name=""/>
        <dsp:cNvSpPr/>
      </dsp:nvSpPr>
      <dsp:spPr>
        <a:xfrm>
          <a:off x="0" y="2729519"/>
          <a:ext cx="6715172" cy="1556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FF"/>
              </a:solidFill>
            </a:rPr>
            <a:t>    Здание  нашей школы в будущем</a:t>
          </a:r>
          <a:endParaRPr lang="ru-RU" sz="2300" kern="1200" dirty="0">
            <a:solidFill>
              <a:srgbClr val="0000F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с 2056 год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г. Норильск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474050" y="2729519"/>
        <a:ext cx="5241121" cy="1556760"/>
      </dsp:txXfrm>
    </dsp:sp>
    <dsp:sp modelId="{4320A3D7-2811-4B67-917B-BA117880B7C7}">
      <dsp:nvSpPr>
        <dsp:cNvPr id="0" name=""/>
        <dsp:cNvSpPr/>
      </dsp:nvSpPr>
      <dsp:spPr>
        <a:xfrm>
          <a:off x="131016" y="3057794"/>
          <a:ext cx="1343034" cy="8930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4C7881-A5BD-4654-8E2C-C6BD5DAA0798}">
      <dsp:nvSpPr>
        <dsp:cNvPr id="0" name=""/>
        <dsp:cNvSpPr/>
      </dsp:nvSpPr>
      <dsp:spPr>
        <a:xfrm rot="10800000">
          <a:off x="1463470" y="1202987"/>
          <a:ext cx="5501193" cy="864009"/>
        </a:xfrm>
        <a:prstGeom prst="homePlat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7" tIns="53340" rIns="99568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002060"/>
              </a:solidFill>
            </a:rPr>
            <a:t>Перемены так думаю, стоит все же увеличить, чтобы дети успели подготовиться к занятиям  и  отдохнуть, прочитать последние новости и расписание уроков.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kern="1200" dirty="0"/>
        </a:p>
      </dsp:txBody>
      <dsp:txXfrm rot="10800000">
        <a:off x="1463470" y="1202987"/>
        <a:ext cx="5501193" cy="864009"/>
      </dsp:txXfrm>
    </dsp:sp>
    <dsp:sp modelId="{3AEC41E8-38C9-41A4-B615-12373B1D3F3A}">
      <dsp:nvSpPr>
        <dsp:cNvPr id="0" name=""/>
        <dsp:cNvSpPr/>
      </dsp:nvSpPr>
      <dsp:spPr>
        <a:xfrm>
          <a:off x="311828" y="1071258"/>
          <a:ext cx="995704" cy="10041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79394-A7C4-4059-B328-3056463522CF}">
      <dsp:nvSpPr>
        <dsp:cNvPr id="0" name=""/>
        <dsp:cNvSpPr/>
      </dsp:nvSpPr>
      <dsp:spPr>
        <a:xfrm rot="10800000">
          <a:off x="1431454" y="3357582"/>
          <a:ext cx="5498935" cy="822781"/>
        </a:xfrm>
        <a:prstGeom prst="homePlat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7" tIns="53340" rIns="99568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002060"/>
              </a:solidFill>
            </a:rPr>
            <a:t>Необходимо ввести специальные меры для контроля учеников.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/>
        </a:p>
      </dsp:txBody>
      <dsp:txXfrm rot="10800000">
        <a:off x="1431454" y="3357582"/>
        <a:ext cx="5498935" cy="822781"/>
      </dsp:txXfrm>
    </dsp:sp>
    <dsp:sp modelId="{B9431C72-4ACC-49DD-B0D6-F71C5637BAC4}">
      <dsp:nvSpPr>
        <dsp:cNvPr id="0" name=""/>
        <dsp:cNvSpPr/>
      </dsp:nvSpPr>
      <dsp:spPr>
        <a:xfrm>
          <a:off x="352215" y="3461955"/>
          <a:ext cx="959067" cy="7908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202BD-837D-4E82-9CE7-F53DE79D2D78}">
      <dsp:nvSpPr>
        <dsp:cNvPr id="0" name=""/>
        <dsp:cNvSpPr/>
      </dsp:nvSpPr>
      <dsp:spPr>
        <a:xfrm rot="10800000">
          <a:off x="1357326" y="2286019"/>
          <a:ext cx="5602968" cy="770166"/>
        </a:xfrm>
        <a:prstGeom prst="homePlat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7" tIns="53340" rIns="99568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002060"/>
              </a:solidFill>
            </a:rPr>
            <a:t>Мне бы хотелось, чтобы создали специальную комнату отдыха для детей младшего возраста и для детей, которые только что вышли после болезни.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/>
        </a:p>
      </dsp:txBody>
      <dsp:txXfrm rot="10800000">
        <a:off x="1357326" y="2286019"/>
        <a:ext cx="5602968" cy="770166"/>
      </dsp:txXfrm>
    </dsp:sp>
    <dsp:sp modelId="{77EF9BE1-EDC4-4BD5-88C4-3F244816A6FB}">
      <dsp:nvSpPr>
        <dsp:cNvPr id="0" name=""/>
        <dsp:cNvSpPr/>
      </dsp:nvSpPr>
      <dsp:spPr>
        <a:xfrm>
          <a:off x="348698" y="2139356"/>
          <a:ext cx="1048214" cy="9845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61428-4D5D-46FA-8C9B-1ADE13A60E6B}">
      <dsp:nvSpPr>
        <dsp:cNvPr id="0" name=""/>
        <dsp:cNvSpPr/>
      </dsp:nvSpPr>
      <dsp:spPr>
        <a:xfrm rot="10800000">
          <a:off x="1428926" y="0"/>
          <a:ext cx="5528518" cy="973332"/>
        </a:xfrm>
        <a:prstGeom prst="homePlat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7" tIns="53340" rIns="99568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rPr>
            <a:t>Шестидневку категорически запретить во всех школах России. </a:t>
          </a:r>
          <a:endParaRPr lang="ru-RU" sz="14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+mn-ea"/>
            <a:cs typeface="+mn-cs"/>
          </a:endParaRPr>
        </a:p>
      </dsp:txBody>
      <dsp:txXfrm rot="10800000">
        <a:off x="1428926" y="0"/>
        <a:ext cx="5528518" cy="973332"/>
      </dsp:txXfrm>
    </dsp:sp>
    <dsp:sp modelId="{598275B1-BD8C-4D81-9699-A4D3B4143578}">
      <dsp:nvSpPr>
        <dsp:cNvPr id="0" name=""/>
        <dsp:cNvSpPr/>
      </dsp:nvSpPr>
      <dsp:spPr>
        <a:xfrm rot="21163729">
          <a:off x="307218" y="-62764"/>
          <a:ext cx="937247" cy="85873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4B5245-0D68-41E7-92DC-C9A853709A60}">
      <dsp:nvSpPr>
        <dsp:cNvPr id="0" name=""/>
        <dsp:cNvSpPr/>
      </dsp:nvSpPr>
      <dsp:spPr>
        <a:xfrm>
          <a:off x="0" y="42850"/>
          <a:ext cx="8229600" cy="106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>
              <a:solidFill>
                <a:schemeClr val="tx1"/>
              </a:solidFill>
            </a:rPr>
            <a:t>Учитель – это не тот, кто дает правильные ответы, а тот, кто задает правильные вопросы. (Конфуций)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0" y="42850"/>
        <a:ext cx="8229600" cy="1067040"/>
      </dsp:txXfrm>
    </dsp:sp>
    <dsp:sp modelId="{6E49733B-D3C5-4210-9B24-9EB52802D325}">
      <dsp:nvSpPr>
        <dsp:cNvPr id="0" name=""/>
        <dsp:cNvSpPr/>
      </dsp:nvSpPr>
      <dsp:spPr>
        <a:xfrm>
          <a:off x="0" y="1168581"/>
          <a:ext cx="8229600" cy="1067040"/>
        </a:xfrm>
        <a:prstGeom prst="roundRect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Учитель – человек, который может делать трудные вещи легкими. (Р. </a:t>
          </a:r>
          <a:r>
            <a:rPr lang="ru-RU" sz="2000" kern="1200" dirty="0" err="1" smtClean="0">
              <a:solidFill>
                <a:schemeClr val="tx1"/>
              </a:solidFill>
            </a:rPr>
            <a:t>Эмерсон</a:t>
          </a:r>
          <a:r>
            <a:rPr lang="ru-RU" sz="2000" kern="1200" dirty="0" smtClean="0">
              <a:solidFill>
                <a:schemeClr val="tx1"/>
              </a:solidFill>
            </a:rPr>
            <a:t>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1168581"/>
        <a:ext cx="8229600" cy="1067040"/>
      </dsp:txXfrm>
    </dsp:sp>
    <dsp:sp modelId="{D3435FDF-BF9F-44CC-907E-AC8A77CE7DB5}">
      <dsp:nvSpPr>
        <dsp:cNvPr id="0" name=""/>
        <dsp:cNvSpPr/>
      </dsp:nvSpPr>
      <dsp:spPr>
        <a:xfrm>
          <a:off x="0" y="2290341"/>
          <a:ext cx="8229600" cy="1067040"/>
        </a:xfrm>
        <a:prstGeom prst="roundRect">
          <a:avLst/>
        </a:prstGeom>
        <a:solidFill>
          <a:schemeClr val="accent5">
            <a:hueOff val="2171350"/>
            <a:satOff val="7464"/>
            <a:lumOff val="-3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</a:rPr>
            <a:t>И ОЧЕНЬ ГРУСТНО СТАНОВИТСЯ МНЕ ОТ ОСОЗНАНИЯ ТОГО, ЧТО ПРОФЕССИЯ УЧИТЕЛЬ НЕ ПРЕСТИЖНА!!!!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0" y="2290341"/>
        <a:ext cx="8229600" cy="1067040"/>
      </dsp:txXfrm>
    </dsp:sp>
    <dsp:sp modelId="{EFC785AB-935C-4698-995C-DF4864FE77BA}">
      <dsp:nvSpPr>
        <dsp:cNvPr id="0" name=""/>
        <dsp:cNvSpPr/>
      </dsp:nvSpPr>
      <dsp:spPr>
        <a:xfrm>
          <a:off x="0" y="3412101"/>
          <a:ext cx="8229600" cy="1067040"/>
        </a:xfrm>
        <a:prstGeom prst="roundRect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kern="1200" dirty="0" smtClean="0">
              <a:solidFill>
                <a:srgbClr val="FFFF00"/>
              </a:solidFill>
            </a:rPr>
            <a:t>Учительство - не утраченное искусство, но уважение к учительству – утраченная традиция.(Ж. </a:t>
          </a:r>
          <a:r>
            <a:rPr lang="ru-RU" sz="1900" b="1" kern="1200" dirty="0" err="1" smtClean="0">
              <a:solidFill>
                <a:srgbClr val="FFFF00"/>
              </a:solidFill>
            </a:rPr>
            <a:t>Барзэн</a:t>
          </a:r>
          <a:r>
            <a:rPr lang="ru-RU" sz="1900" b="1" kern="1200" dirty="0" smtClean="0">
              <a:solidFill>
                <a:srgbClr val="FFFF00"/>
              </a:solidFill>
            </a:rPr>
            <a:t>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0" y="3412101"/>
        <a:ext cx="8229600" cy="106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2631C-F3F2-47D3-9125-89AC7DCA8CBA}" type="datetimeFigureOut">
              <a:rPr lang="ru-RU" smtClean="0"/>
              <a:pPr/>
              <a:t>16.04.2010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2A0F2-EF8E-41F8-8CB0-A68D31D04E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Sky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ky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8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8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94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94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ky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8600" y="0"/>
            <a:ext cx="2108200" cy="6669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175375" cy="6669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ky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3522662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5" y="1412875"/>
            <a:ext cx="352425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8988" y="188913"/>
            <a:ext cx="1798637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52482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kyMoon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SkyMoon-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SkyMoon-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SkyMoon-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7127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719931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67;&#1057;&#1058;&#1059;&#1055;&#1051;&#1045;&#1053;&#1048;&#1045;%2013.03%20&#1053;&#1040;%20&#1050;&#1054;&#1053;&#1060;&#1045;&#1056;&#1045;&#1053;&#1062;&#1048;&#1048;\&#1084;&#1091;&#1079;&#1099;&#1082;&#1072;&#1083;&#1100;&#1085;&#1086;&#1077;%20&#1089;&#1086;&#1087;&#1088;&#1086;&#1074;&#1086;&#1078;&#1076;&#1077;&#1085;&#1080;&#1077;Beethoven's%20Symphony%20No.%209%20(Scherzo).wm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://im4-tub.yandex.net/i?id=16084746&amp;tov=4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2&amp;ed=1&amp;text=%D1%88%D0%BA%D0%BE%D0%BB%D1%8C%D0%BD%D0%B0%D1%8F%20%D0%BE%D0%B4%D0%B5%D0%B6%D0%B4%D0%B0&amp;spsite=fake-016-2944002.ru&amp;img_url=www.gov.cap.ru/HOME/77/2009god/selskie/banner_sleva_selskie/shkolnoe.jpg&amp;rpt=simage" TargetMode="External"/><Relationship Id="rId11" Type="http://schemas.openxmlformats.org/officeDocument/2006/relationships/image" Target="http://im5-tub.yandex.net/i?id=116852255&amp;tov=5" TargetMode="External"/><Relationship Id="rId5" Type="http://schemas.openxmlformats.org/officeDocument/2006/relationships/image" Target="../media/image30.jpeg"/><Relationship Id="rId10" Type="http://schemas.openxmlformats.org/officeDocument/2006/relationships/image" Target="../media/image32.jpeg"/><Relationship Id="rId4" Type="http://schemas.openxmlformats.org/officeDocument/2006/relationships/hyperlink" Target="http://images.yandex.ru/yandsearch?p=93&amp;ed=1&amp;text=%D1%88%D0%BA%D0%BE%D0%BB%D1%8C%D0%BD%D0%B0%D1%8F%20%D0%BE%D0%B4%D0%B5%D0%B6%D0%B4%D0%B0%20&amp;spsite=fake-010-102769.ru&amp;img_url=www.a-rinok.ru/Pages/files/75.jpg&amp;rpt=simage" TargetMode="External"/><Relationship Id="rId9" Type="http://schemas.openxmlformats.org/officeDocument/2006/relationships/hyperlink" Target="http://images.yandex.ru/yandsearch?p=18&amp;ed=1&amp;text=%D1%88%D0%BA%D0%BE%D0%BB%D1%8C%D0%BD%D0%B0%D1%8F%20%D0%BE%D0%B4%D0%B5%D0%B6%D0%B4%D0%B0&amp;spsite=ubki-bruki.ru&amp;img_url=school28.edu-kolomna.ru/local/images/school28/forclients.jpg_1239867691.jpg&amp;rpt=sima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vkurse.ua/i/2009-04/shkole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yceum1.perm.ru/images/books.jpg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http://lyceum1.perm.ru/images/books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images.yandex.ru/yandsearch?p=7&amp;ed=1&amp;text=%D1%88%D0%BA%D0%BE%D0%BB%D0%B0%20%D0%B1%D1%83%D0%B4%D1%83%D1%89%D0%B5%D0%B3%D0%BE&amp;spsite=fake-022-16059806.ru&amp;img_url=timkust.ucoz.ru/novosti/718894.jpg&amp;rpt=simage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http://im8-tub.yandex.net/i?id=126545012&amp;tov=8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3&amp;ed=1&amp;text=%D1%88%D0%BA%D0%BE%D0%BB%D0%B0%20%D0%B1%D1%83%D0%B4%D1%83%D1%89%D0%B5%D0%B3%D0%BE&amp;spsite=newseducation.ru&amp;img_url=newseducation.ru/.cmsc/upload/gallery/20080826-1/13.jpg?550x550&amp;rpt=simage" TargetMode="External"/><Relationship Id="rId3" Type="http://schemas.openxmlformats.org/officeDocument/2006/relationships/image" Target="../media/image22.jpeg"/><Relationship Id="rId7" Type="http://schemas.openxmlformats.org/officeDocument/2006/relationships/image" Target="http://im6-tub.yandex.net/i?id=132066080&amp;tov=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images.yandex.ru/yandsearch?p=118&amp;ed=1&amp;text=%D1%88%D0%BA%D0%BE%D0%BB%D0%B0%20%D0%B1%D1%83%D0%B4%D1%83%D1%89%D0%B5%D0%B3%D0%BE&amp;spsite=fake-018-1303164.ru&amp;img_url=www.consumer-club.com.ua/modules/blogs/foto/1327_content.jpg&amp;rpt=simage" TargetMode="External"/><Relationship Id="rId10" Type="http://schemas.openxmlformats.org/officeDocument/2006/relationships/image" Target="http://im0-tub.yandex.net/i?id=155102691&amp;tov=0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узыкальное сопровождениеBeethoven's Symphony No. 9 (Scherzo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928670"/>
            <a:ext cx="6643734" cy="2786082"/>
          </a:xfr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  <a:t/>
            </a:r>
            <a:br>
              <a:rPr lang="ru-RU" sz="40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</a:br>
            <a:r>
              <a:rPr lang="ru-RU" sz="40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  <a:t/>
            </a:r>
            <a:br>
              <a:rPr lang="ru-RU" sz="40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</a:br>
            <a:r>
              <a:rPr lang="ru-RU" sz="40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  <a:t/>
            </a:r>
            <a:br>
              <a:rPr lang="ru-RU" sz="40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</a:br>
            <a:r>
              <a:rPr lang="ru-RU" sz="40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  <a:t/>
            </a:r>
            <a:br>
              <a:rPr lang="ru-RU" sz="40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</a:br>
            <a:r>
              <a:rPr lang="ru-RU" sz="40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  <a:t>    </a:t>
            </a:r>
            <a:r>
              <a:rPr lang="ru-RU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  <a:t>ПРОЕКТ</a:t>
            </a:r>
            <a:r>
              <a:rPr lang="ru-RU" sz="40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  <a:t/>
            </a:r>
            <a:br>
              <a:rPr lang="ru-RU" sz="40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  <a:t>  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ligraphia Two" pitchFamily="2" charset="0"/>
              </a:rPr>
              <a:t>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ligraphia Two" pitchFamily="2" charset="0"/>
              </a:rPr>
              <a:t>« Наша новая школа»</a:t>
            </a: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ligraphia Two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6000768"/>
            <a:ext cx="7772400" cy="428628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8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г. Норильск, 2010</a:t>
            </a:r>
            <a:endParaRPr lang="ru-RU" sz="1800" b="1" dirty="0">
              <a:ln w="11430"/>
              <a:solidFill>
                <a:srgbClr val="00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282" y="1357298"/>
            <a:ext cx="8501122" cy="5214974"/>
          </a:xfrm>
          <a:solidFill>
            <a:srgbClr val="FFFF00"/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считаю что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самые  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важные уроки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это:</a:t>
            </a:r>
          </a:p>
          <a:p>
            <a:pPr>
              <a:buNone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порядок ум приводит; </a:t>
            </a:r>
          </a:p>
          <a:p>
            <a:pPr>
              <a:buNone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0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язык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человек должен быть грамотен;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b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знать историю своей Родины обязан  каждый. </a:t>
            </a:r>
          </a:p>
          <a:p>
            <a:pPr>
              <a:buNone/>
            </a:pPr>
            <a:endParaRPr lang="ru-RU" sz="2000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Обязательным условием будет – изучение нескольких иностранных языков.</a:t>
            </a:r>
          </a:p>
          <a:p>
            <a:pPr>
              <a:buNone/>
            </a:pPr>
            <a:endParaRPr lang="ru-RU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будущей школе будут добавлены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школьные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предметы: теория лидерства, специальные 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языки для кодировки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местности, скоропись и др…….</a:t>
            </a:r>
          </a:p>
          <a:p>
            <a:pPr>
              <a:buNone/>
            </a:pPr>
            <a:endParaRPr lang="ru-RU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самое главное - у учеников  должно быть ПАРТНЕРСТВО С УЧИТЕЛЯМИ</a:t>
            </a:r>
            <a:endParaRPr lang="ru-RU" sz="2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6929454" cy="714380"/>
          </a:xfrm>
          <a:ln w="28575"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Calligraphia Two" pitchFamily="2" charset="0"/>
              </a:rPr>
              <a:t>«Уроки в школе будущего»</a:t>
            </a:r>
            <a:endParaRPr lang="ru-RU" sz="36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ligraphia Two" pitchFamily="2" charset="0"/>
            </a:endParaRPr>
          </a:p>
        </p:txBody>
      </p:sp>
      <p:pic>
        <p:nvPicPr>
          <p:cNvPr id="7" name="Picture 5" descr="j031809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9068" y="268421"/>
            <a:ext cx="705876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6429420" cy="796908"/>
          </a:xfrm>
        </p:spPr>
        <p:txBody>
          <a:bodyPr/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Calligraphia Two" pitchFamily="2" charset="0"/>
              </a:rPr>
              <a:t>«Учитель школы будущего»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эмблема школы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214290"/>
            <a:ext cx="935406" cy="796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282" y="1714488"/>
            <a:ext cx="7000924" cy="4357718"/>
          </a:xfrm>
          <a:blipFill>
            <a:blip r:embed="rId2" cstate="print"/>
            <a:tile tx="0" ty="0" sx="100000" sy="100000" flip="none" algn="tl"/>
          </a:blipFill>
          <a:effectLst>
            <a:innerShdw blurRad="330200">
              <a:srgbClr val="00CC00">
                <a:alpha val="96000"/>
              </a:srgbClr>
            </a:innerShdw>
          </a:effectLst>
        </p:spPr>
        <p:txBody>
          <a:bodyPr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>
              <a:buNone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         </a:t>
            </a:r>
          </a:p>
          <a:p>
            <a:pPr>
              <a:buNone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      </a:t>
            </a:r>
            <a:r>
              <a:rPr lang="ru-RU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Эксклюзивное задание для модельеров</a:t>
            </a:r>
          </a:p>
          <a:p>
            <a:pPr>
              <a:buNone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no Pro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    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К 2056 году разработать ткань, в состав которой должны входить элементы улучшающие физическое самочувствие  (по временам года).</a:t>
            </a:r>
          </a:p>
          <a:p>
            <a:pPr algn="just">
              <a:buNone/>
            </a:pPr>
            <a:endParaRPr lang="ru-RU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no Pro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     Р.</a:t>
            </a:r>
            <a:r>
              <a:rPr lang="en-US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S.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Разработать фасоны комфортной школьной одежды 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для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учеников 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старшего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звена.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500042"/>
            <a:ext cx="6000792" cy="57150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ligraphia Two" pitchFamily="2" charset="0"/>
              </a:rPr>
              <a:t>«Форма учеников»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ligraphia Two" pitchFamily="2" charset="0"/>
            </a:endParaRPr>
          </a:p>
        </p:txBody>
      </p:sp>
      <p:pic>
        <p:nvPicPr>
          <p:cNvPr id="7" name="Picture 4" descr="эмблема школ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52"/>
            <a:ext cx="1006844" cy="857256"/>
          </a:xfrm>
          <a:prstGeom prst="rect">
            <a:avLst/>
          </a:prstGeom>
          <a:noFill/>
        </p:spPr>
      </p:pic>
      <p:pic>
        <p:nvPicPr>
          <p:cNvPr id="8" name="Picture 2" descr="i?id=144370953&amp;tov=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-6000"/>
          </a:blip>
          <a:srcRect/>
          <a:stretch>
            <a:fillRect/>
          </a:stretch>
        </p:blipFill>
        <p:spPr bwMode="auto">
          <a:xfrm rot="825481">
            <a:off x="7527532" y="3355396"/>
            <a:ext cx="1301710" cy="98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66700" dist="50800" dir="5400000" sx="113000" sy="113000" algn="ctr" rotWithShape="0">
              <a:srgbClr val="00CC00"/>
            </a:outerShdw>
          </a:effectLst>
        </p:spPr>
      </p:pic>
      <p:pic>
        <p:nvPicPr>
          <p:cNvPr id="9" name="Picture 3" descr="http://im4-tub.yandex.net/i?id=16084746&amp;tov=4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>
            <a:lum bright="-6000"/>
          </a:blip>
          <a:srcRect/>
          <a:stretch>
            <a:fillRect/>
          </a:stretch>
        </p:blipFill>
        <p:spPr bwMode="auto">
          <a:xfrm rot="20427532">
            <a:off x="7626739" y="1507795"/>
            <a:ext cx="1136647" cy="137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r="2760000" sx="122000" sy="122000" algn="ctr" rotWithShape="0">
              <a:srgbClr val="33CC33"/>
            </a:outerShdw>
          </a:effectLst>
        </p:spPr>
      </p:pic>
      <p:pic>
        <p:nvPicPr>
          <p:cNvPr id="3076" name="Picture 4" descr="http://im5-tub.yandex.net/i?id=116852255&amp;tov=5">
            <a:hlinkClick r:id="rId9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10" r:link="rId11" cstate="print">
            <a:lum bright="-6000"/>
          </a:blip>
          <a:srcRect/>
          <a:stretch>
            <a:fillRect/>
          </a:stretch>
        </p:blipFill>
        <p:spPr bwMode="auto">
          <a:xfrm rot="20577650">
            <a:off x="7573476" y="4944029"/>
            <a:ext cx="90819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sx="118000" sy="118000" algn="ctr" rotWithShape="0">
              <a:srgbClr val="33CC33"/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57356" y="2000240"/>
            <a:ext cx="5643602" cy="3500462"/>
          </a:xfrm>
          <a:solidFill>
            <a:srgbClr val="00CC00"/>
          </a:solidFill>
        </p:spPr>
        <p:txBody>
          <a:bodyPr/>
          <a:lstStyle/>
          <a:p>
            <a:pPr marL="457200" indent="-457200">
              <a:buNone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Учебники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весят до 5- 6 кг</a:t>
            </a:r>
          </a:p>
          <a:p>
            <a:pPr marL="457200" indent="-457200" algn="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ученики носят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своих спинах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будни</a:t>
            </a:r>
          </a:p>
          <a:p>
            <a:pPr marL="457200" indent="-457200" algn="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Появляется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нагрузка на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спину</a:t>
            </a:r>
          </a:p>
          <a:p>
            <a:pPr marL="457200" indent="-457200" algn="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искривление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позвоночника</a:t>
            </a:r>
          </a:p>
          <a:p>
            <a:pPr marL="457200" indent="-457200" algn="r">
              <a:buNone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>
              <a:buNone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>
              <a:buNone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285728"/>
            <a:ext cx="7686700" cy="78581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ligraphia Two" pitchFamily="2" charset="0"/>
              </a:rPr>
              <a:t>«Учебная литература»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ligraphia Two" pitchFamily="2" charset="0"/>
            </a:endParaRPr>
          </a:p>
        </p:txBody>
      </p:sp>
      <p:pic>
        <p:nvPicPr>
          <p:cNvPr id="8" name="Picture 4" descr="эмблема школ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285728"/>
            <a:ext cx="1006844" cy="857256"/>
          </a:xfrm>
          <a:prstGeom prst="rect">
            <a:avLst/>
          </a:prstGeom>
          <a:noFill/>
        </p:spPr>
      </p:pic>
      <p:pic>
        <p:nvPicPr>
          <p:cNvPr id="2050" name="Picture 2" descr="Дети – о школе будущего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r:link="rId4" cstate="print"/>
          <a:stretch>
            <a:fillRect/>
          </a:stretch>
        </p:blipFill>
        <p:spPr bwMode="auto">
          <a:xfrm>
            <a:off x="785786" y="1643050"/>
            <a:ext cx="7429552" cy="4643471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ffectLst>
            <a:outerShdw blurRad="355600" dist="177800" dir="5400000" sx="104000" sy="104000" algn="ctr" rotWithShape="0">
              <a:srgbClr val="00CC00">
                <a:alpha val="77000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00CC0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kyMoon-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34" y="1857364"/>
            <a:ext cx="6472254" cy="3429024"/>
          </a:xfrm>
          <a:solidFill>
            <a:srgbClr val="FFFF00"/>
          </a:solidFill>
          <a:effectLst>
            <a:outerShdw blurRad="635000" dist="50800" dir="10020000" sx="102000" sy="102000" algn="ctr" rotWithShape="0">
              <a:srgbClr val="00FF00">
                <a:alpha val="82000"/>
              </a:srgbClr>
            </a:outerShdw>
          </a:effectLst>
        </p:spPr>
        <p:txBody>
          <a:bodyPr/>
          <a:lstStyle/>
          <a:p>
            <a:pPr marL="457200" indent="-457200" algn="just">
              <a:buNone/>
            </a:pPr>
            <a:r>
              <a:rPr lang="ru-RU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no Pro" pitchFamily="18" charset="0"/>
              </a:rPr>
              <a:t>     		</a:t>
            </a:r>
          </a:p>
          <a:p>
            <a:pPr marL="457200" indent="-457200" algn="just">
              <a:buNone/>
            </a:pPr>
            <a:r>
              <a:rPr lang="ru-RU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no Pro" pitchFamily="18" charset="0"/>
              </a:rPr>
              <a:t>          </a:t>
            </a:r>
            <a:r>
              <a:rPr lang="ru-RU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no Pro" pitchFamily="18" charset="0"/>
              </a:rPr>
              <a:t>Школа будущего в нашем представлении- это новый мир, в котором ученики будут с огромным желанием получать новые знания, необходимые для дальнейшей жизни, и учителя станут нам помощниками в приобретении этих знаний. Ведь если нет капитана, то корабль не сможет отправиться в увлекательный и разнообразный мир знаний!</a:t>
            </a:r>
          </a:p>
          <a:p>
            <a:pPr marL="457200" indent="-457200" algn="just">
              <a:buNone/>
            </a:pPr>
            <a:endParaRPr lang="ru-RU" sz="20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no Pro" pitchFamily="18" charset="0"/>
            </a:endParaRPr>
          </a:p>
          <a:p>
            <a:pPr marL="457200" indent="-457200" algn="just">
              <a:buNone/>
            </a:pPr>
            <a:endParaRPr lang="ru-RU" sz="20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no Pro" pitchFamily="18" charset="0"/>
            </a:endParaRPr>
          </a:p>
          <a:p>
            <a:pPr marL="457200" indent="-457200" algn="just">
              <a:buNone/>
            </a:pPr>
            <a:endParaRPr lang="ru-RU" sz="20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no Pro" pitchFamily="18" charset="0"/>
            </a:endParaRPr>
          </a:p>
          <a:p>
            <a:pPr marL="457200" indent="-457200" algn="just">
              <a:buNone/>
            </a:pPr>
            <a:endParaRPr lang="ru-RU" sz="16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no Pro" pitchFamily="18" charset="0"/>
            </a:endParaRPr>
          </a:p>
          <a:p>
            <a:pPr marL="457200" indent="-457200" algn="just">
              <a:buNone/>
            </a:pPr>
            <a:endParaRPr lang="ru-RU" sz="20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no Pro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500042"/>
            <a:ext cx="7286676" cy="50006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ligraphia Two" pitchFamily="2" charset="0"/>
              </a:rPr>
              <a:t>      И </a:t>
            </a:r>
            <a:r>
              <a:rPr lang="ru-RU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ligraphia Two" pitchFamily="2" charset="0"/>
              </a:rPr>
              <a:t>в заключении…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ligraphia Two" pitchFamily="2" charset="0"/>
            </a:endParaRPr>
          </a:p>
        </p:txBody>
      </p:sp>
      <p:pic>
        <p:nvPicPr>
          <p:cNvPr id="7" name="Picture 4" descr="эмблема школ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786454"/>
            <a:ext cx="1006844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61"/>
            <a:ext cx="9144000" cy="5857916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Constantia" pitchFamily="18" charset="0"/>
              </a:rPr>
              <a:t>  </a:t>
            </a:r>
          </a:p>
          <a:p>
            <a:pPr>
              <a:buNone/>
            </a:pPr>
            <a:r>
              <a:rPr lang="ru-RU" sz="2400" u="sng" dirty="0" smtClean="0">
                <a:latin typeface="Constantia" pitchFamily="18" charset="0"/>
              </a:rPr>
              <a:t>   </a:t>
            </a:r>
          </a:p>
          <a:p>
            <a:pPr>
              <a:buNone/>
            </a:pPr>
            <a:r>
              <a:rPr lang="ru-RU" sz="2400" u="sng" dirty="0" smtClean="0">
                <a:latin typeface="Constantia" pitchFamily="18" charset="0"/>
              </a:rPr>
              <a:t> </a:t>
            </a:r>
            <a:r>
              <a:rPr lang="ru-RU" sz="2000" u="sng" dirty="0" smtClean="0">
                <a:latin typeface="Constantia" pitchFamily="18" charset="0"/>
              </a:rPr>
              <a:t>Авторы проекта</a:t>
            </a:r>
            <a:r>
              <a:rPr lang="ru-RU" sz="2400" dirty="0" smtClean="0">
                <a:latin typeface="Constantia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Творческий коллектив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ЗНАйка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000" dirty="0" smtClean="0">
                <a:latin typeface="Constantia" pitchFamily="18" charset="0"/>
              </a:rPr>
              <a:t>                                  </a:t>
            </a:r>
            <a:r>
              <a:rPr lang="ru-RU" sz="2000" dirty="0" err="1" smtClean="0">
                <a:latin typeface="Constantia" pitchFamily="18" charset="0"/>
              </a:rPr>
              <a:t>учашихся</a:t>
            </a:r>
            <a:r>
              <a:rPr lang="ru-RU" sz="2000" dirty="0" smtClean="0">
                <a:latin typeface="Constantia" pitchFamily="18" charset="0"/>
              </a:rPr>
              <a:t> 6 «А» класса </a:t>
            </a:r>
          </a:p>
          <a:p>
            <a:pPr>
              <a:buNone/>
            </a:pPr>
            <a:r>
              <a:rPr lang="ru-RU" sz="2000" dirty="0" smtClean="0">
                <a:latin typeface="Constantia" pitchFamily="18" charset="0"/>
              </a:rPr>
              <a:t>                                  МБОУ «СОШ №1»</a:t>
            </a:r>
          </a:p>
          <a:p>
            <a:pPr>
              <a:buNone/>
            </a:pPr>
            <a:r>
              <a:rPr lang="ru-RU" sz="2000" dirty="0" smtClean="0">
                <a:latin typeface="Constantia" pitchFamily="18" charset="0"/>
              </a:rPr>
              <a:t>                                  г. Норильска</a:t>
            </a:r>
          </a:p>
          <a:p>
            <a:pPr>
              <a:buNone/>
            </a:pPr>
            <a:endParaRPr lang="ru-RU" sz="20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Constantia" pitchFamily="18" charset="0"/>
              </a:rPr>
              <a:t>                        </a:t>
            </a:r>
            <a:r>
              <a:rPr lang="ru-RU" sz="2000" u="sng" dirty="0" smtClean="0">
                <a:latin typeface="Constantia" pitchFamily="18" charset="0"/>
              </a:rPr>
              <a:t>Руководитель проекта</a:t>
            </a:r>
            <a:r>
              <a:rPr lang="ru-RU" sz="2000" dirty="0" smtClean="0">
                <a:latin typeface="Constantia" pitchFamily="18" charset="0"/>
              </a:rPr>
              <a:t>: </a:t>
            </a:r>
            <a:r>
              <a:rPr lang="ru-RU" sz="2000" b="1" dirty="0" smtClean="0">
                <a:latin typeface="Constantia" pitchFamily="18" charset="0"/>
              </a:rPr>
              <a:t>Могильная Наталья Викторовна</a:t>
            </a:r>
            <a:r>
              <a:rPr lang="ru-RU" sz="2000" dirty="0" smtClean="0">
                <a:latin typeface="Constantia" pitchFamily="18" charset="0"/>
              </a:rPr>
              <a:t>,</a:t>
            </a:r>
          </a:p>
          <a:p>
            <a:pPr>
              <a:buNone/>
            </a:pPr>
            <a:r>
              <a:rPr lang="ru-RU" sz="2000" dirty="0" smtClean="0">
                <a:latin typeface="Constantia" pitchFamily="18" charset="0"/>
              </a:rPr>
              <a:t>                                                                   учитель математики,</a:t>
            </a:r>
          </a:p>
          <a:p>
            <a:pPr>
              <a:buNone/>
            </a:pPr>
            <a:r>
              <a:rPr lang="ru-RU" sz="2000" dirty="0" smtClean="0">
                <a:latin typeface="Constantia" pitchFamily="18" charset="0"/>
              </a:rPr>
              <a:t>                                                                   </a:t>
            </a:r>
            <a:r>
              <a:rPr lang="en-US" sz="2000" dirty="0" smtClean="0">
                <a:latin typeface="Constantia" pitchFamily="18" charset="0"/>
              </a:rPr>
              <a:t>I</a:t>
            </a:r>
            <a:r>
              <a:rPr lang="ru-RU" sz="2000" dirty="0" smtClean="0">
                <a:latin typeface="Constantia" pitchFamily="18" charset="0"/>
              </a:rPr>
              <a:t> квалификационная категория</a:t>
            </a:r>
          </a:p>
          <a:p>
            <a:pPr>
              <a:buNone/>
            </a:pPr>
            <a:r>
              <a:rPr lang="ru-RU" sz="2000" dirty="0" smtClean="0">
                <a:latin typeface="Constantia" pitchFamily="18" charset="0"/>
              </a:rPr>
              <a:t>                                           </a:t>
            </a:r>
          </a:p>
          <a:p>
            <a:pPr>
              <a:buNone/>
            </a:pPr>
            <a:endParaRPr lang="ru-RU" sz="2000" dirty="0" smtClean="0">
              <a:latin typeface="Constantia" pitchFamily="18" charset="0"/>
            </a:endParaRPr>
          </a:p>
          <a:p>
            <a:pPr>
              <a:buNone/>
            </a:pPr>
            <a:endParaRPr lang="ru-RU" sz="20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Constantia" pitchFamily="18" charset="0"/>
              </a:rPr>
              <a:t>  </a:t>
            </a:r>
            <a:endParaRPr lang="ru-RU" sz="2000" b="1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Constantia" pitchFamily="18" charset="0"/>
              </a:rPr>
              <a:t>                                                  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643314"/>
            <a:ext cx="8286808" cy="95410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no Pro" pitchFamily="18" charset="0"/>
              </a:rPr>
              <a:t>    </a:t>
            </a:r>
            <a:endParaRPr lang="ru-RU" sz="2800" b="1" i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no Pro" pitchFamily="18" charset="0"/>
            </a:endParaRPr>
          </a:p>
          <a:p>
            <a:pPr algn="just"/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ru-RU" sz="28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4" descr="эмблема школ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52"/>
            <a:ext cx="1006844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Слоган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12875"/>
            <a:ext cx="8501122" cy="5016521"/>
          </a:xfrm>
        </p:spPr>
        <p:txBody>
          <a:bodyPr/>
          <a:lstStyle/>
          <a:p>
            <a:pPr>
              <a:buNone/>
            </a:pPr>
            <a:endParaRPr lang="ru-RU" b="1" i="1" dirty="0" smtClean="0">
              <a:solidFill>
                <a:srgbClr val="00FF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FF00"/>
                </a:solidFill>
              </a:rPr>
              <a:t>«НОВАЯ ШКОЛА» - это наше будущее!!!</a:t>
            </a:r>
            <a:endParaRPr lang="ru-RU" dirty="0" smtClean="0">
              <a:solidFill>
                <a:srgbClr val="00FF00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2400" dirty="0" smtClean="0"/>
              <a:t>                                                    Школа</a:t>
            </a:r>
          </a:p>
          <a:p>
            <a:pPr>
              <a:buNone/>
            </a:pPr>
            <a:r>
              <a:rPr lang="ru-RU" sz="2400" dirty="0" smtClean="0"/>
              <a:t>                                             Нужная, красивая</a:t>
            </a:r>
          </a:p>
          <a:p>
            <a:pPr>
              <a:buNone/>
            </a:pPr>
            <a:r>
              <a:rPr lang="ru-RU" sz="2400" dirty="0" smtClean="0"/>
              <a:t>                                         Учит, радует, помогает</a:t>
            </a:r>
          </a:p>
          <a:p>
            <a:pPr>
              <a:buNone/>
            </a:pPr>
            <a:r>
              <a:rPr lang="ru-RU" sz="2400" dirty="0" smtClean="0"/>
              <a:t>                                     В  ней мы получаем знания</a:t>
            </a:r>
          </a:p>
          <a:p>
            <a:pPr>
              <a:buNone/>
            </a:pPr>
            <a:r>
              <a:rPr lang="ru-RU" sz="2400" dirty="0" smtClean="0"/>
              <a:t>                                       ШКОЛА - это храм знаний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i-main-pic" descr="Картинка 235 из 2338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643174" y="5000636"/>
            <a:ext cx="9167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35 из 2338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42844" y="2571744"/>
            <a:ext cx="1436036" cy="201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35 из 2338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428728" y="3786190"/>
            <a:ext cx="1285884" cy="18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643050"/>
            <a:ext cx="187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8000"/>
                </a:solidFill>
              </a:rPr>
              <a:t>Цель проекта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357430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Создание модели школы будущего.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42900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  Показать какой «школу будущего» видим мы.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429132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  В какой школе мы учились бы с удовольствием и  пользой.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kyMoon-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00"/>
          </a:solidFill>
          <a:ln/>
        </p:spPr>
      </p:pic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7286676" cy="1143000"/>
          </a:xfrm>
        </p:spPr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ligraphia Two" pitchFamily="2" charset="0"/>
              </a:rPr>
              <a:t>«Внешний вид школы будущего»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2844" y="1500174"/>
            <a:ext cx="7000924" cy="478634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785926"/>
          <a:ext cx="671517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эмблема школы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715016"/>
            <a:ext cx="1006844" cy="857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9973996">
            <a:off x="7384588" y="1891389"/>
            <a:ext cx="1724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важна проблема комфорта учащихся в школе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49471">
            <a:off x="7239213" y="4522785"/>
            <a:ext cx="1956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Главное – это безопасность в школе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kyMoon-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blipFill>
            <a:blip r:embed="rId3" cstate="print"/>
            <a:tile tx="0" ty="0" sx="100000" sy="100000" flip="none" algn="tl"/>
          </a:blipFill>
          <a:ln/>
        </p:spPr>
      </p:pic>
      <p:graphicFrame>
        <p:nvGraphicFramePr>
          <p:cNvPr id="8" name="Схема 7"/>
          <p:cNvGraphicFramePr/>
          <p:nvPr/>
        </p:nvGraphicFramePr>
        <p:xfrm>
          <a:off x="142844" y="1714488"/>
          <a:ext cx="707236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7072362" cy="71438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Calligraphia Two" pitchFamily="2" charset="0"/>
              </a:rPr>
              <a:t>«Режим дня в школе будущего»</a:t>
            </a:r>
            <a:endParaRPr lang="ru-RU" sz="40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ligraphia Two" pitchFamily="2" charset="0"/>
            </a:endParaRPr>
          </a:p>
        </p:txBody>
      </p:sp>
      <p:pic>
        <p:nvPicPr>
          <p:cNvPr id="5" name="Picture 4" descr="эмблема школы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857892"/>
            <a:ext cx="1006844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01122" cy="4786346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  </a:t>
            </a:r>
            <a:r>
              <a:rPr lang="ru-RU" sz="1600" b="1" i="1" dirty="0" smtClean="0">
                <a:solidFill>
                  <a:srgbClr val="FF0000"/>
                </a:solidFill>
              </a:rPr>
              <a:t>В нашей школе будущего каждый ученик учится, развивается  и творит под  </a:t>
            </a:r>
          </a:p>
          <a:p>
            <a:pPr>
              <a:buNone/>
            </a:pPr>
            <a:r>
              <a:rPr lang="ru-RU" sz="1800" b="1" i="1" dirty="0" smtClean="0"/>
              <a:t>                                                    </a:t>
            </a:r>
          </a:p>
          <a:p>
            <a:pPr>
              <a:buNone/>
            </a:pP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ДЕВИЗОМ</a:t>
            </a:r>
            <a:endParaRPr lang="ru-RU" sz="2400" b="1" i="1" dirty="0" smtClean="0">
              <a:solidFill>
                <a:srgbClr val="00CC00"/>
              </a:solidFill>
            </a:endParaRPr>
          </a:p>
          <a:p>
            <a:pPr>
              <a:buNone/>
            </a:pPr>
            <a:endParaRPr lang="ru-RU" sz="1800" b="1" i="1" dirty="0" smtClean="0"/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Креативность</a:t>
            </a:r>
            <a:r>
              <a:rPr lang="ru-RU" sz="2000" b="1" i="1" dirty="0" smtClean="0">
                <a:solidFill>
                  <a:srgbClr val="002060"/>
                </a:solidFill>
              </a:rPr>
              <a:t> - это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раз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Компетентность - это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два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Быть всё время впереди - это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три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Жить со всеми в дружбе, мире - это, кажется,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четыре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Никогда не унывать - это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пять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Приумножить то, что есть - это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шесть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Быть полезным, нужным всем - это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семь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Быть всегда в хорошем весе - это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восемь, девять, десять</a:t>
            </a:r>
            <a:r>
              <a:rPr lang="ru-RU" sz="2000" b="1" i="1" dirty="0" smtClean="0">
                <a:solidFill>
                  <a:srgbClr val="002060"/>
                </a:solidFill>
              </a:rPr>
              <a:t>! 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ученик ш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B050"/>
            </a:outerShdw>
          </a:effectLst>
        </p:spPr>
      </p:pic>
      <p:pic>
        <p:nvPicPr>
          <p:cNvPr id="2051" name="Picture 3" descr="http://im8-tub.yandex.net/i?id=126545012&amp;tov=8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 b="4955"/>
          <a:stretch>
            <a:fillRect/>
          </a:stretch>
        </p:blipFill>
        <p:spPr bwMode="auto">
          <a:xfrm>
            <a:off x="5214942" y="285728"/>
            <a:ext cx="11855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70C0"/>
            </a:outerShdw>
          </a:effectLst>
        </p:spPr>
      </p:pic>
      <p:pic>
        <p:nvPicPr>
          <p:cNvPr id="2052" name="Picture 4" descr="сканирование002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85728"/>
            <a:ext cx="1464479" cy="91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B050"/>
            </a:outerShdw>
          </a:effectLst>
        </p:spPr>
      </p:pic>
      <p:pic>
        <p:nvPicPr>
          <p:cNvPr id="2053" name="Picture 5" descr="сканирование004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285728"/>
            <a:ext cx="157633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B050"/>
            </a:outerShdw>
          </a:effectLst>
        </p:spPr>
      </p:pic>
      <p:pic>
        <p:nvPicPr>
          <p:cNvPr id="1026" name="Picture 2" descr="SL7309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285728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B050"/>
            </a:outerShdw>
          </a:effectLst>
        </p:spPr>
      </p:pic>
      <p:pic>
        <p:nvPicPr>
          <p:cNvPr id="9" name="Picture 4" descr="эмблема школы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357166"/>
            <a:ext cx="1006844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kyMoon-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42900"/>
            <a:ext cx="9144000" cy="6858000"/>
          </a:xfrm>
          <a:noFill/>
          <a:ln/>
        </p:spPr>
      </p:pic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58" y="1714488"/>
            <a:ext cx="6357982" cy="4500594"/>
          </a:xfr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31800" dir="9000000" algn="ctr" rotWithShape="0">
              <a:srgbClr val="FF3399">
                <a:alpha val="81000"/>
              </a:srgbClr>
            </a:outerShdw>
          </a:effectLst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endParaRPr lang="ru-RU" sz="20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Arno Pro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n w="11430"/>
                <a:latin typeface="Arno Pro" pitchFamily="18" charset="0"/>
              </a:rPr>
              <a:t>Вторник: 13 сентября, 2056 года</a:t>
            </a:r>
          </a:p>
          <a:p>
            <a:pPr>
              <a:buNone/>
            </a:pPr>
            <a:r>
              <a:rPr lang="ru-RU" sz="18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Который час??? Ага, 8 часов утра. Пора вставать, первый урок начинается в 9.00</a:t>
            </a:r>
          </a:p>
          <a:p>
            <a:pPr marL="457200" indent="-457200">
              <a:buNone/>
            </a:pPr>
            <a:r>
              <a:rPr lang="ru-RU" sz="18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1.  </a:t>
            </a:r>
            <a:r>
              <a:rPr lang="ru-RU" sz="1800" b="1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Астрономия</a:t>
            </a:r>
            <a:r>
              <a:rPr lang="ru-RU" sz="18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(Кабинет 3091, 30 этаж)</a:t>
            </a:r>
          </a:p>
          <a:p>
            <a:pPr marL="457200" indent="-457200">
              <a:buNone/>
            </a:pPr>
            <a:r>
              <a:rPr lang="ru-RU" sz="18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2.  </a:t>
            </a:r>
            <a:r>
              <a:rPr lang="ru-RU" sz="1800" b="1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18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(Кабинет 1320, 13 этаж)</a:t>
            </a:r>
          </a:p>
          <a:p>
            <a:pPr marL="457200" indent="-457200">
              <a:buNone/>
            </a:pPr>
            <a:r>
              <a:rPr lang="ru-RU" sz="18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3.  </a:t>
            </a:r>
            <a:r>
              <a:rPr lang="ru-RU" sz="1800" b="1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18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(кабинет 09, лаборатория на 0 этаже)</a:t>
            </a:r>
          </a:p>
          <a:p>
            <a:pPr marL="457200" indent="-457200">
              <a:buNone/>
            </a:pPr>
            <a:r>
              <a:rPr lang="ru-RU" sz="14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УРА!!! Обеденный перерыв, столовый зал занимает весь 22 этаж.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обеда я  собираюсь искупаться в бассейне.</a:t>
            </a:r>
          </a:p>
          <a:p>
            <a:pPr marL="457200" indent="-45720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4.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Кодирование информации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(кабинет 2322, 23 этаж)</a:t>
            </a:r>
          </a:p>
          <a:p>
            <a:pPr marL="457200" indent="-45720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после всех занятий мы поедем  на экскурсию, сегодня планируется посетить Австралию . </a:t>
            </a:r>
            <a:r>
              <a:rPr lang="ru-RU" sz="1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no Pro" pitchFamily="18" charset="0"/>
              </a:rPr>
              <a:t>22.00 экскурсия закончилась, было здорово. Немного почитаем и спать!!!! </a:t>
            </a:r>
          </a:p>
          <a:p>
            <a:pPr marL="457200" indent="-457200">
              <a:buNone/>
            </a:pPr>
            <a:r>
              <a:rPr lang="ru-RU" sz="1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no Pro" pitchFamily="18" charset="0"/>
              </a:rPr>
              <a:t>     </a:t>
            </a:r>
          </a:p>
          <a:p>
            <a:pPr marL="457200" indent="-457200">
              <a:buNone/>
            </a:pPr>
            <a:r>
              <a:rPr lang="ru-RU" sz="1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no Pro" pitchFamily="18" charset="0"/>
              </a:rPr>
              <a:t>      Прекрасный день.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Arno Pro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357166"/>
            <a:ext cx="7072362" cy="85725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Calligraphia Two" pitchFamily="2" charset="0"/>
              </a:rPr>
              <a:t>«Страничка из дневника ученика будущего»</a:t>
            </a:r>
            <a:endParaRPr lang="ru-RU" sz="36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ligraphia Two" pitchFamily="2" charset="0"/>
            </a:endParaRPr>
          </a:p>
        </p:txBody>
      </p:sp>
      <p:pic>
        <p:nvPicPr>
          <p:cNvPr id="1026" name="Picture 2" descr="G:\Documents and Settings\SeMeN\Рабочий стол\школа будущего\кабинет ш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00042"/>
            <a:ext cx="1214446" cy="1305246"/>
          </a:xfrm>
          <a:prstGeom prst="rect">
            <a:avLst/>
          </a:prstGeom>
          <a:noFill/>
          <a:effectLst>
            <a:outerShdw blurRad="266700" dist="50800" dir="7320000" algn="ctr" rotWithShape="0">
              <a:srgbClr val="C00000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00958" y="250030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72396" y="1500174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Кабинет 3091</a:t>
            </a:r>
            <a:endParaRPr lang="ru-RU" sz="1200" b="1" dirty="0"/>
          </a:p>
        </p:txBody>
      </p:sp>
      <p:pic>
        <p:nvPicPr>
          <p:cNvPr id="9" name="Picture 3" descr="http://im6-tub.yandex.net/i?id=132066080&amp;tov=6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>
            <a:lum bright="6000" contrast="-18000"/>
          </a:blip>
          <a:srcRect/>
          <a:stretch>
            <a:fillRect/>
          </a:stretch>
        </p:blipFill>
        <p:spPr bwMode="auto">
          <a:xfrm>
            <a:off x="7500958" y="5500702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69900" dist="50800" dir="5400000" algn="ctr" rotWithShape="0">
              <a:srgbClr val="C00000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572364" y="6286520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  Лаборатория </a:t>
            </a:r>
            <a:endParaRPr lang="ru-RU" sz="1400" b="1" dirty="0">
              <a:solidFill>
                <a:srgbClr val="FFFF00"/>
              </a:solidFill>
            </a:endParaRPr>
          </a:p>
        </p:txBody>
      </p:sp>
      <p:pic>
        <p:nvPicPr>
          <p:cNvPr id="12" name="Picture 4" descr="http://im0-tub.yandex.net/i?id=155102691&amp;tov=0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 cstate="print">
            <a:lum bright="-6000"/>
          </a:blip>
          <a:srcRect/>
          <a:stretch>
            <a:fillRect/>
          </a:stretch>
        </p:blipFill>
        <p:spPr bwMode="auto">
          <a:xfrm>
            <a:off x="7500958" y="3143248"/>
            <a:ext cx="1452573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8400000" algn="ctr" rotWithShape="0">
              <a:srgbClr val="FFFF00"/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643834" y="3857628"/>
            <a:ext cx="116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столовая</a:t>
            </a:r>
            <a:endParaRPr lang="ru-RU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kyMoon-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58" y="1500174"/>
            <a:ext cx="6858048" cy="4625989"/>
          </a:xfrm>
          <a:solidFill>
            <a:srgbClr val="FFFF00"/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моем представлении в классах</a:t>
            </a:r>
          </a:p>
          <a:p>
            <a:pPr algn="ctr">
              <a:buNone/>
            </a:pPr>
            <a:r>
              <a:rPr lang="ru-RU" sz="24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школы будущего будут:</a:t>
            </a:r>
          </a:p>
          <a:p>
            <a:pPr algn="ctr">
              <a:buNone/>
            </a:pPr>
            <a:endParaRPr lang="ru-RU" sz="2400" b="1" dirty="0" smtClean="0">
              <a:ln w="1905"/>
              <a:solidFill>
                <a:srgbClr val="33CC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Интерактивные доски </a:t>
            </a:r>
          </a:p>
          <a:p>
            <a:pPr algn="just">
              <a:buFont typeface="Wingdings" pitchFamily="2" charset="2"/>
              <a:buChar char="q"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no Pro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    Парты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с жидкокристаллической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no Pro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          поверхностью</a:t>
            </a:r>
          </a:p>
          <a:p>
            <a:pPr algn="just">
              <a:buFont typeface="Wingdings" pitchFamily="2" charset="2"/>
              <a:buChar char="q"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no Pro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    Домашние задания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будут автоматически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   </a:t>
            </a:r>
          </a:p>
          <a:p>
            <a:pPr algn="just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         отправляться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на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e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-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mail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ученикам, для этого ребята</a:t>
            </a:r>
          </a:p>
          <a:p>
            <a:pPr algn="just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" pitchFamily="18" charset="0"/>
              </a:rPr>
              <a:t>        должны в совершенстве владеть ПК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no Pro" pitchFamily="18" charset="0"/>
            </a:endParaRPr>
          </a:p>
          <a:p>
            <a:pPr>
              <a:buNone/>
            </a:pP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6786610" cy="71438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ligraphia Two" pitchFamily="2" charset="0"/>
              </a:rPr>
              <a:t>«Новые технологии»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ligraphia Two" pitchFamily="2" charset="0"/>
            </a:endParaRPr>
          </a:p>
        </p:txBody>
      </p:sp>
      <p:pic>
        <p:nvPicPr>
          <p:cNvPr id="7" name="Picture 10" descr="Hitachi-StarBoard-FХ-77W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 rot="20573095">
            <a:off x="5706083" y="2348505"/>
            <a:ext cx="1071570" cy="107157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B0F0"/>
            </a:outerShdw>
          </a:effectLst>
        </p:spPr>
      </p:pic>
      <p:pic>
        <p:nvPicPr>
          <p:cNvPr id="8" name="Picture 11" descr="T-15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 rot="1008738">
            <a:off x="5488206" y="3500994"/>
            <a:ext cx="1150151" cy="107157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FC000"/>
            </a:outerShdw>
          </a:effectLst>
        </p:spPr>
      </p:pic>
      <p:pic>
        <p:nvPicPr>
          <p:cNvPr id="9" name="Picture 4" descr="эмблема школ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786454"/>
            <a:ext cx="1006844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Moon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SkyMoon</Template>
  <TotalTime>785</TotalTime>
  <Words>682</Words>
  <Application>Microsoft Office PowerPoint</Application>
  <PresentationFormat>Экран (4:3)</PresentationFormat>
  <Paragraphs>124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SkyMoon</vt:lpstr>
      <vt:lpstr>1_Оформление по умолчанию</vt:lpstr>
      <vt:lpstr>2_Оформление по умолчанию</vt:lpstr>
      <vt:lpstr>3_Оформление по умолчанию</vt:lpstr>
      <vt:lpstr>        ПРОЕКТ          « Наша новая школа»</vt:lpstr>
      <vt:lpstr>Слайд 2</vt:lpstr>
      <vt:lpstr>Слоган</vt:lpstr>
      <vt:lpstr>Слайд 4</vt:lpstr>
      <vt:lpstr>«Внешний вид школы будущего»</vt:lpstr>
      <vt:lpstr>«Режим дня в школе будущего»</vt:lpstr>
      <vt:lpstr>Слайд 7</vt:lpstr>
      <vt:lpstr>«Страничка из дневника ученика будущего»</vt:lpstr>
      <vt:lpstr>«Новые технологии»</vt:lpstr>
      <vt:lpstr>«Уроки в школе будущего»</vt:lpstr>
      <vt:lpstr>«Учитель школы будущего»</vt:lpstr>
      <vt:lpstr>«Форма учеников»</vt:lpstr>
      <vt:lpstr>«Учебная литература»</vt:lpstr>
      <vt:lpstr>      И в заключении…</vt:lpstr>
    </vt:vector>
  </TitlesOfParts>
  <Company>домик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Творческая</dc:creator>
  <cp:lastModifiedBy>SeMeN</cp:lastModifiedBy>
  <cp:revision>100</cp:revision>
  <dcterms:created xsi:type="dcterms:W3CDTF">2009-11-12T12:01:38Z</dcterms:created>
  <dcterms:modified xsi:type="dcterms:W3CDTF">2010-04-15T16:08:48Z</dcterms:modified>
</cp:coreProperties>
</file>